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612" r:id="rId4"/>
    <p:sldId id="613" r:id="rId5"/>
    <p:sldId id="579" r:id="rId6"/>
    <p:sldId id="436" r:id="rId7"/>
    <p:sldId id="257" r:id="rId8"/>
    <p:sldId id="586" r:id="rId9"/>
    <p:sldId id="611" r:id="rId10"/>
    <p:sldId id="582" r:id="rId11"/>
    <p:sldId id="267" r:id="rId12"/>
    <p:sldId id="584" r:id="rId13"/>
    <p:sldId id="591" r:id="rId14"/>
    <p:sldId id="587" r:id="rId15"/>
    <p:sldId id="599" r:id="rId16"/>
    <p:sldId id="588" r:id="rId17"/>
    <p:sldId id="414" r:id="rId18"/>
    <p:sldId id="61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50" d="100"/>
          <a:sy n="50" d="100"/>
        </p:scale>
        <p:origin x="66" y="1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5A466-16B3-4056-ADC8-7DA05D366916}" type="datetimeFigureOut">
              <a:rPr lang="en-US" smtClean="0"/>
              <a:t>4/10/2021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2C309-680F-4AB5-9107-F5BB3C098574}" type="slidenum">
              <a:rPr lang="en-US" smtClean="0"/>
              <a:t>‹#›</a:t>
            </a:fld>
            <a:endParaRPr lang="en-US"/>
          </a:p>
        </p:txBody>
      </p:sp>
    </p:spTree>
    <p:extLst>
      <p:ext uri="{BB962C8B-B14F-4D97-AF65-F5344CB8AC3E}">
        <p14:creationId xmlns:p14="http://schemas.microsoft.com/office/powerpoint/2010/main" val="205087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3A14-B1E5-4C90-900F-E55322D609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996828-677D-49ED-9F28-AC3414141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E61641-8004-450E-A4FA-BF885B42E2AA}"/>
              </a:ext>
            </a:extLst>
          </p:cNvPr>
          <p:cNvSpPr>
            <a:spLocks noGrp="1"/>
          </p:cNvSpPr>
          <p:nvPr>
            <p:ph type="dt" sz="half" idx="10"/>
          </p:nvPr>
        </p:nvSpPr>
        <p:spPr/>
        <p:txBody>
          <a:bodyPr/>
          <a:lstStyle/>
          <a:p>
            <a:fld id="{F1A1B5B5-B165-4482-9742-26A9C9AA88C4}" type="datetimeFigureOut">
              <a:rPr lang="en-US" smtClean="0"/>
              <a:t>4/10/2021</a:t>
            </a:fld>
            <a:endParaRPr lang="en-US"/>
          </a:p>
        </p:txBody>
      </p:sp>
      <p:sp>
        <p:nvSpPr>
          <p:cNvPr id="5" name="Footer Placeholder 4">
            <a:extLst>
              <a:ext uri="{FF2B5EF4-FFF2-40B4-BE49-F238E27FC236}">
                <a16:creationId xmlns:a16="http://schemas.microsoft.com/office/drawing/2014/main" id="{D985670F-2DFB-4D99-AE79-78ADE640C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11AE5-2E81-4C50-88AC-81B5E1BC0613}"/>
              </a:ext>
            </a:extLst>
          </p:cNvPr>
          <p:cNvSpPr>
            <a:spLocks noGrp="1"/>
          </p:cNvSpPr>
          <p:nvPr>
            <p:ph type="sldNum" sz="quarter" idx="12"/>
          </p:nvPr>
        </p:nvSpPr>
        <p:spPr/>
        <p:txBody>
          <a:bodyPr/>
          <a:lstStyle/>
          <a:p>
            <a:fld id="{F25B52F8-26E0-4D0E-8341-0AA4CB064BD2}" type="slidenum">
              <a:rPr lang="en-US" smtClean="0"/>
              <a:t>‹#›</a:t>
            </a:fld>
            <a:endParaRPr lang="en-US"/>
          </a:p>
        </p:txBody>
      </p:sp>
    </p:spTree>
    <p:extLst>
      <p:ext uri="{BB962C8B-B14F-4D97-AF65-F5344CB8AC3E}">
        <p14:creationId xmlns:p14="http://schemas.microsoft.com/office/powerpoint/2010/main" val="115875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0973-AEFF-4DDE-B1B5-1750CB7BE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9786FE-FE84-43D9-820D-584F66E41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8780F-0304-44FB-9497-0CB8175681F2}"/>
              </a:ext>
            </a:extLst>
          </p:cNvPr>
          <p:cNvSpPr>
            <a:spLocks noGrp="1"/>
          </p:cNvSpPr>
          <p:nvPr>
            <p:ph type="dt" sz="half" idx="10"/>
          </p:nvPr>
        </p:nvSpPr>
        <p:spPr/>
        <p:txBody>
          <a:bodyPr/>
          <a:lstStyle/>
          <a:p>
            <a:fld id="{F1A1B5B5-B165-4482-9742-26A9C9AA88C4}" type="datetimeFigureOut">
              <a:rPr lang="en-US" smtClean="0"/>
              <a:t>4/10/2021</a:t>
            </a:fld>
            <a:endParaRPr lang="en-US"/>
          </a:p>
        </p:txBody>
      </p:sp>
      <p:sp>
        <p:nvSpPr>
          <p:cNvPr id="5" name="Footer Placeholder 4">
            <a:extLst>
              <a:ext uri="{FF2B5EF4-FFF2-40B4-BE49-F238E27FC236}">
                <a16:creationId xmlns:a16="http://schemas.microsoft.com/office/drawing/2014/main" id="{60EAA72D-0514-44FF-83A8-626675039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4A645-DBDB-4A77-8A83-E5AE936BCA3C}"/>
              </a:ext>
            </a:extLst>
          </p:cNvPr>
          <p:cNvSpPr>
            <a:spLocks noGrp="1"/>
          </p:cNvSpPr>
          <p:nvPr>
            <p:ph type="sldNum" sz="quarter" idx="12"/>
          </p:nvPr>
        </p:nvSpPr>
        <p:spPr/>
        <p:txBody>
          <a:bodyPr/>
          <a:lstStyle/>
          <a:p>
            <a:fld id="{F25B52F8-26E0-4D0E-8341-0AA4CB064BD2}" type="slidenum">
              <a:rPr lang="en-US" smtClean="0"/>
              <a:t>‹#›</a:t>
            </a:fld>
            <a:endParaRPr lang="en-US"/>
          </a:p>
        </p:txBody>
      </p:sp>
    </p:spTree>
    <p:extLst>
      <p:ext uri="{BB962C8B-B14F-4D97-AF65-F5344CB8AC3E}">
        <p14:creationId xmlns:p14="http://schemas.microsoft.com/office/powerpoint/2010/main" val="401457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A37AC3-6EAE-4842-AF5F-DC3BAA3FA7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33DC84-8D2D-4F25-8A40-45BDA24900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EE7CF-7920-4B6D-B5C8-B3958B7B6DF6}"/>
              </a:ext>
            </a:extLst>
          </p:cNvPr>
          <p:cNvSpPr>
            <a:spLocks noGrp="1"/>
          </p:cNvSpPr>
          <p:nvPr>
            <p:ph type="dt" sz="half" idx="10"/>
          </p:nvPr>
        </p:nvSpPr>
        <p:spPr/>
        <p:txBody>
          <a:bodyPr/>
          <a:lstStyle/>
          <a:p>
            <a:fld id="{F1A1B5B5-B165-4482-9742-26A9C9AA88C4}" type="datetimeFigureOut">
              <a:rPr lang="en-US" smtClean="0"/>
              <a:t>4/10/2021</a:t>
            </a:fld>
            <a:endParaRPr lang="en-US"/>
          </a:p>
        </p:txBody>
      </p:sp>
      <p:sp>
        <p:nvSpPr>
          <p:cNvPr id="5" name="Footer Placeholder 4">
            <a:extLst>
              <a:ext uri="{FF2B5EF4-FFF2-40B4-BE49-F238E27FC236}">
                <a16:creationId xmlns:a16="http://schemas.microsoft.com/office/drawing/2014/main" id="{EC8160DD-C1BC-4707-87A8-56067B8CE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3B253-09AC-4CF9-807B-E5E576D495D8}"/>
              </a:ext>
            </a:extLst>
          </p:cNvPr>
          <p:cNvSpPr>
            <a:spLocks noGrp="1"/>
          </p:cNvSpPr>
          <p:nvPr>
            <p:ph type="sldNum" sz="quarter" idx="12"/>
          </p:nvPr>
        </p:nvSpPr>
        <p:spPr/>
        <p:txBody>
          <a:bodyPr/>
          <a:lstStyle/>
          <a:p>
            <a:fld id="{F25B52F8-26E0-4D0E-8341-0AA4CB064BD2}" type="slidenum">
              <a:rPr lang="en-US" smtClean="0"/>
              <a:t>‹#›</a:t>
            </a:fld>
            <a:endParaRPr lang="en-US"/>
          </a:p>
        </p:txBody>
      </p:sp>
    </p:spTree>
    <p:extLst>
      <p:ext uri="{BB962C8B-B14F-4D97-AF65-F5344CB8AC3E}">
        <p14:creationId xmlns:p14="http://schemas.microsoft.com/office/powerpoint/2010/main" val="102378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AF52-C56B-447D-B99F-0DAC68836F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D9E794-744B-478C-8604-B4F9D2930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D6D39E-E776-4568-A4D4-5A03662879AB}"/>
              </a:ext>
            </a:extLst>
          </p:cNvPr>
          <p:cNvSpPr>
            <a:spLocks noGrp="1"/>
          </p:cNvSpPr>
          <p:nvPr>
            <p:ph type="dt" sz="half" idx="10"/>
          </p:nvPr>
        </p:nvSpPr>
        <p:spPr/>
        <p:txBody>
          <a:bodyPr/>
          <a:lstStyle/>
          <a:p>
            <a:fld id="{CB2FC53F-54AD-4989-9959-53EACB64009A}" type="datetimeFigureOut">
              <a:rPr lang="en-US" smtClean="0"/>
              <a:t>4/10/2021</a:t>
            </a:fld>
            <a:endParaRPr lang="en-US" dirty="0"/>
          </a:p>
        </p:txBody>
      </p:sp>
      <p:sp>
        <p:nvSpPr>
          <p:cNvPr id="5" name="Footer Placeholder 4">
            <a:extLst>
              <a:ext uri="{FF2B5EF4-FFF2-40B4-BE49-F238E27FC236}">
                <a16:creationId xmlns:a16="http://schemas.microsoft.com/office/drawing/2014/main" id="{66DF5053-EB3C-4846-9C87-2ABA5B7CB3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238F74-CBE1-4738-ADED-7943F8631A15}"/>
              </a:ext>
            </a:extLst>
          </p:cNvPr>
          <p:cNvSpPr>
            <a:spLocks noGrp="1"/>
          </p:cNvSpPr>
          <p:nvPr>
            <p:ph type="sldNum" sz="quarter" idx="12"/>
          </p:nvPr>
        </p:nvSpPr>
        <p:spPr/>
        <p:txBody>
          <a:bodyPr/>
          <a:lstStyle/>
          <a:p>
            <a:fld id="{81B5170B-A8A9-470C-A808-E1F5EC76E453}" type="slidenum">
              <a:rPr lang="en-US" smtClean="0"/>
              <a:t>‹#›</a:t>
            </a:fld>
            <a:endParaRPr lang="en-US" dirty="0"/>
          </a:p>
        </p:txBody>
      </p:sp>
    </p:spTree>
    <p:extLst>
      <p:ext uri="{BB962C8B-B14F-4D97-AF65-F5344CB8AC3E}">
        <p14:creationId xmlns:p14="http://schemas.microsoft.com/office/powerpoint/2010/main" val="3211191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2721-6793-4955-B0C9-58EC4307E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35BDE-33EF-4B71-9716-35E4E7C007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A4776-FA56-4FC4-90BD-8DD2EA58B71A}"/>
              </a:ext>
            </a:extLst>
          </p:cNvPr>
          <p:cNvSpPr>
            <a:spLocks noGrp="1"/>
          </p:cNvSpPr>
          <p:nvPr>
            <p:ph type="dt" sz="half" idx="10"/>
          </p:nvPr>
        </p:nvSpPr>
        <p:spPr/>
        <p:txBody>
          <a:bodyPr/>
          <a:lstStyle/>
          <a:p>
            <a:fld id="{CB2FC53F-54AD-4989-9959-53EACB64009A}" type="datetimeFigureOut">
              <a:rPr lang="en-US" smtClean="0"/>
              <a:t>4/10/2021</a:t>
            </a:fld>
            <a:endParaRPr lang="en-US" dirty="0"/>
          </a:p>
        </p:txBody>
      </p:sp>
      <p:sp>
        <p:nvSpPr>
          <p:cNvPr id="5" name="Footer Placeholder 4">
            <a:extLst>
              <a:ext uri="{FF2B5EF4-FFF2-40B4-BE49-F238E27FC236}">
                <a16:creationId xmlns:a16="http://schemas.microsoft.com/office/drawing/2014/main" id="{1047E5AF-2DAF-4FD9-A9CF-43C5C661AB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950904-CAFB-4E9F-9C86-64E44DB138AC}"/>
              </a:ext>
            </a:extLst>
          </p:cNvPr>
          <p:cNvSpPr>
            <a:spLocks noGrp="1"/>
          </p:cNvSpPr>
          <p:nvPr>
            <p:ph type="sldNum" sz="quarter" idx="12"/>
          </p:nvPr>
        </p:nvSpPr>
        <p:spPr/>
        <p:txBody>
          <a:bodyPr/>
          <a:lstStyle/>
          <a:p>
            <a:fld id="{81B5170B-A8A9-470C-A808-E1F5EC76E453}" type="slidenum">
              <a:rPr lang="en-US" smtClean="0"/>
              <a:t>‹#›</a:t>
            </a:fld>
            <a:endParaRPr lang="en-US" dirty="0"/>
          </a:p>
        </p:txBody>
      </p:sp>
    </p:spTree>
    <p:extLst>
      <p:ext uri="{BB962C8B-B14F-4D97-AF65-F5344CB8AC3E}">
        <p14:creationId xmlns:p14="http://schemas.microsoft.com/office/powerpoint/2010/main" val="416745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D4D3-B0CB-42E7-8F03-A177DC5966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2BFCA4-B6A3-4745-B813-3845F513E6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79B07-52F9-4ED6-B32B-65FF1FC30286}"/>
              </a:ext>
            </a:extLst>
          </p:cNvPr>
          <p:cNvSpPr>
            <a:spLocks noGrp="1"/>
          </p:cNvSpPr>
          <p:nvPr>
            <p:ph type="dt" sz="half" idx="10"/>
          </p:nvPr>
        </p:nvSpPr>
        <p:spPr/>
        <p:txBody>
          <a:bodyPr/>
          <a:lstStyle/>
          <a:p>
            <a:fld id="{CB2FC53F-54AD-4989-9959-53EACB64009A}" type="datetimeFigureOut">
              <a:rPr lang="en-US" smtClean="0"/>
              <a:t>4/10/2021</a:t>
            </a:fld>
            <a:endParaRPr lang="en-US" dirty="0"/>
          </a:p>
        </p:txBody>
      </p:sp>
      <p:sp>
        <p:nvSpPr>
          <p:cNvPr id="5" name="Footer Placeholder 4">
            <a:extLst>
              <a:ext uri="{FF2B5EF4-FFF2-40B4-BE49-F238E27FC236}">
                <a16:creationId xmlns:a16="http://schemas.microsoft.com/office/drawing/2014/main" id="{5CFB69E7-616B-4BE9-A4E3-D66F2C2FDC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C2FE69-F974-423C-BB2E-9EC1DF2C82A3}"/>
              </a:ext>
            </a:extLst>
          </p:cNvPr>
          <p:cNvSpPr>
            <a:spLocks noGrp="1"/>
          </p:cNvSpPr>
          <p:nvPr>
            <p:ph type="sldNum" sz="quarter" idx="12"/>
          </p:nvPr>
        </p:nvSpPr>
        <p:spPr/>
        <p:txBody>
          <a:bodyPr/>
          <a:lstStyle/>
          <a:p>
            <a:fld id="{81B5170B-A8A9-470C-A808-E1F5EC76E453}" type="slidenum">
              <a:rPr lang="en-US" smtClean="0"/>
              <a:t>‹#›</a:t>
            </a:fld>
            <a:endParaRPr lang="en-US" dirty="0"/>
          </a:p>
        </p:txBody>
      </p:sp>
    </p:spTree>
    <p:extLst>
      <p:ext uri="{BB962C8B-B14F-4D97-AF65-F5344CB8AC3E}">
        <p14:creationId xmlns:p14="http://schemas.microsoft.com/office/powerpoint/2010/main" val="2088993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8F14-6CF8-4D20-9BB5-D7BCAAD357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94ED7F-1A57-48D3-B221-6146254B38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424B64-69CA-448C-BFD0-E2C85EBAB9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E9D18C-193F-4766-93E6-4E9E7045206E}"/>
              </a:ext>
            </a:extLst>
          </p:cNvPr>
          <p:cNvSpPr>
            <a:spLocks noGrp="1"/>
          </p:cNvSpPr>
          <p:nvPr>
            <p:ph type="dt" sz="half" idx="10"/>
          </p:nvPr>
        </p:nvSpPr>
        <p:spPr/>
        <p:txBody>
          <a:bodyPr/>
          <a:lstStyle/>
          <a:p>
            <a:fld id="{CB2FC53F-54AD-4989-9959-53EACB64009A}" type="datetimeFigureOut">
              <a:rPr lang="en-US" smtClean="0"/>
              <a:t>4/10/2021</a:t>
            </a:fld>
            <a:endParaRPr lang="en-US" dirty="0"/>
          </a:p>
        </p:txBody>
      </p:sp>
      <p:sp>
        <p:nvSpPr>
          <p:cNvPr id="6" name="Footer Placeholder 5">
            <a:extLst>
              <a:ext uri="{FF2B5EF4-FFF2-40B4-BE49-F238E27FC236}">
                <a16:creationId xmlns:a16="http://schemas.microsoft.com/office/drawing/2014/main" id="{19B31D1D-0AB6-4A2A-B698-C2DCDD8A9B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4BA1E0-0D06-4F2B-9AAC-2DC2A0B419F9}"/>
              </a:ext>
            </a:extLst>
          </p:cNvPr>
          <p:cNvSpPr>
            <a:spLocks noGrp="1"/>
          </p:cNvSpPr>
          <p:nvPr>
            <p:ph type="sldNum" sz="quarter" idx="12"/>
          </p:nvPr>
        </p:nvSpPr>
        <p:spPr/>
        <p:txBody>
          <a:bodyPr/>
          <a:lstStyle/>
          <a:p>
            <a:fld id="{81B5170B-A8A9-470C-A808-E1F5EC76E453}" type="slidenum">
              <a:rPr lang="en-US" smtClean="0"/>
              <a:t>‹#›</a:t>
            </a:fld>
            <a:endParaRPr lang="en-US" dirty="0"/>
          </a:p>
        </p:txBody>
      </p:sp>
    </p:spTree>
    <p:extLst>
      <p:ext uri="{BB962C8B-B14F-4D97-AF65-F5344CB8AC3E}">
        <p14:creationId xmlns:p14="http://schemas.microsoft.com/office/powerpoint/2010/main" val="3149029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3D01-5CE9-4F82-A30D-1134CA7E67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B6C796-D495-4FBE-9950-208CF6F00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8BF1F4-822C-4072-A46E-2F02F90248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5A13A3-EA54-4773-A6A5-467179445B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80E768-DBE9-4FC7-9F5F-97E6B951F2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BEAB50-54BF-4073-A133-3FA84D617E12}"/>
              </a:ext>
            </a:extLst>
          </p:cNvPr>
          <p:cNvSpPr>
            <a:spLocks noGrp="1"/>
          </p:cNvSpPr>
          <p:nvPr>
            <p:ph type="dt" sz="half" idx="10"/>
          </p:nvPr>
        </p:nvSpPr>
        <p:spPr/>
        <p:txBody>
          <a:bodyPr/>
          <a:lstStyle/>
          <a:p>
            <a:fld id="{CB2FC53F-54AD-4989-9959-53EACB64009A}" type="datetimeFigureOut">
              <a:rPr lang="en-US" smtClean="0"/>
              <a:t>4/10/2021</a:t>
            </a:fld>
            <a:endParaRPr lang="en-US" dirty="0"/>
          </a:p>
        </p:txBody>
      </p:sp>
      <p:sp>
        <p:nvSpPr>
          <p:cNvPr id="8" name="Footer Placeholder 7">
            <a:extLst>
              <a:ext uri="{FF2B5EF4-FFF2-40B4-BE49-F238E27FC236}">
                <a16:creationId xmlns:a16="http://schemas.microsoft.com/office/drawing/2014/main" id="{B1BCD98E-5815-4414-BE41-07B1179DA8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5625FBA-B6B5-419C-9272-BBD5486766D7}"/>
              </a:ext>
            </a:extLst>
          </p:cNvPr>
          <p:cNvSpPr>
            <a:spLocks noGrp="1"/>
          </p:cNvSpPr>
          <p:nvPr>
            <p:ph type="sldNum" sz="quarter" idx="12"/>
          </p:nvPr>
        </p:nvSpPr>
        <p:spPr/>
        <p:txBody>
          <a:bodyPr/>
          <a:lstStyle/>
          <a:p>
            <a:fld id="{81B5170B-A8A9-470C-A808-E1F5EC76E453}" type="slidenum">
              <a:rPr lang="en-US" smtClean="0"/>
              <a:t>‹#›</a:t>
            </a:fld>
            <a:endParaRPr lang="en-US" dirty="0"/>
          </a:p>
        </p:txBody>
      </p:sp>
    </p:spTree>
    <p:extLst>
      <p:ext uri="{BB962C8B-B14F-4D97-AF65-F5344CB8AC3E}">
        <p14:creationId xmlns:p14="http://schemas.microsoft.com/office/powerpoint/2010/main" val="77168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65FB-99EB-43D1-9952-42474A9632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3E2E56-86A7-4B2E-AB57-45DED72A9C3B}"/>
              </a:ext>
            </a:extLst>
          </p:cNvPr>
          <p:cNvSpPr>
            <a:spLocks noGrp="1"/>
          </p:cNvSpPr>
          <p:nvPr>
            <p:ph type="dt" sz="half" idx="10"/>
          </p:nvPr>
        </p:nvSpPr>
        <p:spPr/>
        <p:txBody>
          <a:bodyPr/>
          <a:lstStyle/>
          <a:p>
            <a:fld id="{CB2FC53F-54AD-4989-9959-53EACB64009A}" type="datetimeFigureOut">
              <a:rPr lang="en-US" smtClean="0"/>
              <a:t>4/10/2021</a:t>
            </a:fld>
            <a:endParaRPr lang="en-US" dirty="0"/>
          </a:p>
        </p:txBody>
      </p:sp>
      <p:sp>
        <p:nvSpPr>
          <p:cNvPr id="4" name="Footer Placeholder 3">
            <a:extLst>
              <a:ext uri="{FF2B5EF4-FFF2-40B4-BE49-F238E27FC236}">
                <a16:creationId xmlns:a16="http://schemas.microsoft.com/office/drawing/2014/main" id="{B9DE28AE-B58B-46A2-AEB8-C127720AB09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EDF461F-31F5-47B8-BC2B-7F4DA57757CC}"/>
              </a:ext>
            </a:extLst>
          </p:cNvPr>
          <p:cNvSpPr>
            <a:spLocks noGrp="1"/>
          </p:cNvSpPr>
          <p:nvPr>
            <p:ph type="sldNum" sz="quarter" idx="12"/>
          </p:nvPr>
        </p:nvSpPr>
        <p:spPr/>
        <p:txBody>
          <a:bodyPr/>
          <a:lstStyle/>
          <a:p>
            <a:fld id="{81B5170B-A8A9-470C-A808-E1F5EC76E453}" type="slidenum">
              <a:rPr lang="en-US" smtClean="0"/>
              <a:t>‹#›</a:t>
            </a:fld>
            <a:endParaRPr lang="en-US" dirty="0"/>
          </a:p>
        </p:txBody>
      </p:sp>
    </p:spTree>
    <p:extLst>
      <p:ext uri="{BB962C8B-B14F-4D97-AF65-F5344CB8AC3E}">
        <p14:creationId xmlns:p14="http://schemas.microsoft.com/office/powerpoint/2010/main" val="3713404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5BFD32-1894-4983-A127-D8184CBAE626}"/>
              </a:ext>
            </a:extLst>
          </p:cNvPr>
          <p:cNvSpPr>
            <a:spLocks noGrp="1"/>
          </p:cNvSpPr>
          <p:nvPr>
            <p:ph type="dt" sz="half" idx="10"/>
          </p:nvPr>
        </p:nvSpPr>
        <p:spPr/>
        <p:txBody>
          <a:bodyPr/>
          <a:lstStyle/>
          <a:p>
            <a:fld id="{CB2FC53F-54AD-4989-9959-53EACB64009A}" type="datetimeFigureOut">
              <a:rPr lang="en-US" smtClean="0"/>
              <a:t>4/10/2021</a:t>
            </a:fld>
            <a:endParaRPr lang="en-US" dirty="0"/>
          </a:p>
        </p:txBody>
      </p:sp>
      <p:sp>
        <p:nvSpPr>
          <p:cNvPr id="3" name="Footer Placeholder 2">
            <a:extLst>
              <a:ext uri="{FF2B5EF4-FFF2-40B4-BE49-F238E27FC236}">
                <a16:creationId xmlns:a16="http://schemas.microsoft.com/office/drawing/2014/main" id="{4243FAE8-0D70-49C6-A006-5FA6A0D8DFC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CF258F2-4DBD-4CAD-AFF9-538029493DF9}"/>
              </a:ext>
            </a:extLst>
          </p:cNvPr>
          <p:cNvSpPr>
            <a:spLocks noGrp="1"/>
          </p:cNvSpPr>
          <p:nvPr>
            <p:ph type="sldNum" sz="quarter" idx="12"/>
          </p:nvPr>
        </p:nvSpPr>
        <p:spPr/>
        <p:txBody>
          <a:bodyPr/>
          <a:lstStyle/>
          <a:p>
            <a:fld id="{81B5170B-A8A9-470C-A808-E1F5EC76E453}" type="slidenum">
              <a:rPr lang="en-US" smtClean="0"/>
              <a:t>‹#›</a:t>
            </a:fld>
            <a:endParaRPr lang="en-US" dirty="0"/>
          </a:p>
        </p:txBody>
      </p:sp>
    </p:spTree>
    <p:extLst>
      <p:ext uri="{BB962C8B-B14F-4D97-AF65-F5344CB8AC3E}">
        <p14:creationId xmlns:p14="http://schemas.microsoft.com/office/powerpoint/2010/main" val="1076499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C587-982E-46FA-833D-A66895509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4ADAB6-BE72-469A-BF08-63ACF75E8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FF522D-E8AD-415E-A5E0-AC46106B7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D69BF6-CDBE-4AE3-9A7A-9529DFDCD419}"/>
              </a:ext>
            </a:extLst>
          </p:cNvPr>
          <p:cNvSpPr>
            <a:spLocks noGrp="1"/>
          </p:cNvSpPr>
          <p:nvPr>
            <p:ph type="dt" sz="half" idx="10"/>
          </p:nvPr>
        </p:nvSpPr>
        <p:spPr/>
        <p:txBody>
          <a:bodyPr/>
          <a:lstStyle/>
          <a:p>
            <a:fld id="{CB2FC53F-54AD-4989-9959-53EACB64009A}" type="datetimeFigureOut">
              <a:rPr lang="en-US" smtClean="0"/>
              <a:t>4/10/2021</a:t>
            </a:fld>
            <a:endParaRPr lang="en-US" dirty="0"/>
          </a:p>
        </p:txBody>
      </p:sp>
      <p:sp>
        <p:nvSpPr>
          <p:cNvPr id="6" name="Footer Placeholder 5">
            <a:extLst>
              <a:ext uri="{FF2B5EF4-FFF2-40B4-BE49-F238E27FC236}">
                <a16:creationId xmlns:a16="http://schemas.microsoft.com/office/drawing/2014/main" id="{46C895E8-A4CE-451F-B881-0CC08EE568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AE3442-47AA-4E18-9544-5F855138644E}"/>
              </a:ext>
            </a:extLst>
          </p:cNvPr>
          <p:cNvSpPr>
            <a:spLocks noGrp="1"/>
          </p:cNvSpPr>
          <p:nvPr>
            <p:ph type="sldNum" sz="quarter" idx="12"/>
          </p:nvPr>
        </p:nvSpPr>
        <p:spPr/>
        <p:txBody>
          <a:bodyPr/>
          <a:lstStyle/>
          <a:p>
            <a:fld id="{81B5170B-A8A9-470C-A808-E1F5EC76E453}" type="slidenum">
              <a:rPr lang="en-US" smtClean="0"/>
              <a:t>‹#›</a:t>
            </a:fld>
            <a:endParaRPr lang="en-US" dirty="0"/>
          </a:p>
        </p:txBody>
      </p:sp>
    </p:spTree>
    <p:extLst>
      <p:ext uri="{BB962C8B-B14F-4D97-AF65-F5344CB8AC3E}">
        <p14:creationId xmlns:p14="http://schemas.microsoft.com/office/powerpoint/2010/main" val="395879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65BC-2ED5-40E7-8ADE-AF65BC3BF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A5D1A-1E65-4EF8-9208-C046536529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9501B-41CD-45E0-B0AD-D6F8D2570FC4}"/>
              </a:ext>
            </a:extLst>
          </p:cNvPr>
          <p:cNvSpPr>
            <a:spLocks noGrp="1"/>
          </p:cNvSpPr>
          <p:nvPr>
            <p:ph type="dt" sz="half" idx="10"/>
          </p:nvPr>
        </p:nvSpPr>
        <p:spPr/>
        <p:txBody>
          <a:bodyPr/>
          <a:lstStyle/>
          <a:p>
            <a:fld id="{F1A1B5B5-B165-4482-9742-26A9C9AA88C4}" type="datetimeFigureOut">
              <a:rPr lang="en-US" smtClean="0"/>
              <a:t>4/10/2021</a:t>
            </a:fld>
            <a:endParaRPr lang="en-US"/>
          </a:p>
        </p:txBody>
      </p:sp>
      <p:sp>
        <p:nvSpPr>
          <p:cNvPr id="5" name="Footer Placeholder 4">
            <a:extLst>
              <a:ext uri="{FF2B5EF4-FFF2-40B4-BE49-F238E27FC236}">
                <a16:creationId xmlns:a16="http://schemas.microsoft.com/office/drawing/2014/main" id="{BABEE524-AC4C-4C80-A210-CD90912C7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2B997-6C3B-4F21-AE63-E35F558ABCDA}"/>
              </a:ext>
            </a:extLst>
          </p:cNvPr>
          <p:cNvSpPr>
            <a:spLocks noGrp="1"/>
          </p:cNvSpPr>
          <p:nvPr>
            <p:ph type="sldNum" sz="quarter" idx="12"/>
          </p:nvPr>
        </p:nvSpPr>
        <p:spPr/>
        <p:txBody>
          <a:bodyPr/>
          <a:lstStyle/>
          <a:p>
            <a:fld id="{F25B52F8-26E0-4D0E-8341-0AA4CB064BD2}" type="slidenum">
              <a:rPr lang="en-US" smtClean="0"/>
              <a:t>‹#›</a:t>
            </a:fld>
            <a:endParaRPr lang="en-US"/>
          </a:p>
        </p:txBody>
      </p:sp>
    </p:spTree>
    <p:extLst>
      <p:ext uri="{BB962C8B-B14F-4D97-AF65-F5344CB8AC3E}">
        <p14:creationId xmlns:p14="http://schemas.microsoft.com/office/powerpoint/2010/main" val="806441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A02B-C7C0-48D5-9208-82BBC082A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D5C0B7-4B90-4EEC-AE9C-ECD9D8E548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4AA7C38-3B6D-4B67-AFC9-C59DF12A0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C5A391-E2F6-48DF-8DCC-79B62D91B799}"/>
              </a:ext>
            </a:extLst>
          </p:cNvPr>
          <p:cNvSpPr>
            <a:spLocks noGrp="1"/>
          </p:cNvSpPr>
          <p:nvPr>
            <p:ph type="dt" sz="half" idx="10"/>
          </p:nvPr>
        </p:nvSpPr>
        <p:spPr/>
        <p:txBody>
          <a:bodyPr/>
          <a:lstStyle/>
          <a:p>
            <a:fld id="{CB2FC53F-54AD-4989-9959-53EACB64009A}" type="datetimeFigureOut">
              <a:rPr lang="en-US" smtClean="0"/>
              <a:t>4/10/2021</a:t>
            </a:fld>
            <a:endParaRPr lang="en-US" dirty="0"/>
          </a:p>
        </p:txBody>
      </p:sp>
      <p:sp>
        <p:nvSpPr>
          <p:cNvPr id="6" name="Footer Placeholder 5">
            <a:extLst>
              <a:ext uri="{FF2B5EF4-FFF2-40B4-BE49-F238E27FC236}">
                <a16:creationId xmlns:a16="http://schemas.microsoft.com/office/drawing/2014/main" id="{3B2A173B-4CE6-4A4A-9180-0C97F46032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1536BC-8D8A-4432-8264-580C2A9C76C5}"/>
              </a:ext>
            </a:extLst>
          </p:cNvPr>
          <p:cNvSpPr>
            <a:spLocks noGrp="1"/>
          </p:cNvSpPr>
          <p:nvPr>
            <p:ph type="sldNum" sz="quarter" idx="12"/>
          </p:nvPr>
        </p:nvSpPr>
        <p:spPr/>
        <p:txBody>
          <a:bodyPr/>
          <a:lstStyle/>
          <a:p>
            <a:fld id="{81B5170B-A8A9-470C-A808-E1F5EC76E453}" type="slidenum">
              <a:rPr lang="en-US" smtClean="0"/>
              <a:t>‹#›</a:t>
            </a:fld>
            <a:endParaRPr lang="en-US" dirty="0"/>
          </a:p>
        </p:txBody>
      </p:sp>
    </p:spTree>
    <p:extLst>
      <p:ext uri="{BB962C8B-B14F-4D97-AF65-F5344CB8AC3E}">
        <p14:creationId xmlns:p14="http://schemas.microsoft.com/office/powerpoint/2010/main" val="3844487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3267-35C9-4E08-9BBF-C860C817D9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9AFADF-2D54-4B39-888F-6E381A1D68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7F1C7-6892-48DC-80C0-F917C3D809AC}"/>
              </a:ext>
            </a:extLst>
          </p:cNvPr>
          <p:cNvSpPr>
            <a:spLocks noGrp="1"/>
          </p:cNvSpPr>
          <p:nvPr>
            <p:ph type="dt" sz="half" idx="10"/>
          </p:nvPr>
        </p:nvSpPr>
        <p:spPr/>
        <p:txBody>
          <a:bodyPr/>
          <a:lstStyle/>
          <a:p>
            <a:fld id="{CB2FC53F-54AD-4989-9959-53EACB64009A}" type="datetimeFigureOut">
              <a:rPr lang="en-US" smtClean="0"/>
              <a:t>4/10/2021</a:t>
            </a:fld>
            <a:endParaRPr lang="en-US" dirty="0"/>
          </a:p>
        </p:txBody>
      </p:sp>
      <p:sp>
        <p:nvSpPr>
          <p:cNvPr id="5" name="Footer Placeholder 4">
            <a:extLst>
              <a:ext uri="{FF2B5EF4-FFF2-40B4-BE49-F238E27FC236}">
                <a16:creationId xmlns:a16="http://schemas.microsoft.com/office/drawing/2014/main" id="{D859616B-96B8-48BB-9542-09BB83FB30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050C3C-476F-47F7-AE29-8FEEF05E806B}"/>
              </a:ext>
            </a:extLst>
          </p:cNvPr>
          <p:cNvSpPr>
            <a:spLocks noGrp="1"/>
          </p:cNvSpPr>
          <p:nvPr>
            <p:ph type="sldNum" sz="quarter" idx="12"/>
          </p:nvPr>
        </p:nvSpPr>
        <p:spPr/>
        <p:txBody>
          <a:bodyPr/>
          <a:lstStyle/>
          <a:p>
            <a:fld id="{81B5170B-A8A9-470C-A808-E1F5EC76E453}" type="slidenum">
              <a:rPr lang="en-US" smtClean="0"/>
              <a:t>‹#›</a:t>
            </a:fld>
            <a:endParaRPr lang="en-US" dirty="0"/>
          </a:p>
        </p:txBody>
      </p:sp>
    </p:spTree>
    <p:extLst>
      <p:ext uri="{BB962C8B-B14F-4D97-AF65-F5344CB8AC3E}">
        <p14:creationId xmlns:p14="http://schemas.microsoft.com/office/powerpoint/2010/main" val="306626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BEFFE-3398-4C9C-AB57-6D1A2DF446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CB7515-6275-4A1D-9864-8FE8D30C81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CB6E7-A35C-49EF-9538-F09D0347C945}"/>
              </a:ext>
            </a:extLst>
          </p:cNvPr>
          <p:cNvSpPr>
            <a:spLocks noGrp="1"/>
          </p:cNvSpPr>
          <p:nvPr>
            <p:ph type="dt" sz="half" idx="10"/>
          </p:nvPr>
        </p:nvSpPr>
        <p:spPr/>
        <p:txBody>
          <a:bodyPr/>
          <a:lstStyle/>
          <a:p>
            <a:fld id="{CB2FC53F-54AD-4989-9959-53EACB64009A}" type="datetimeFigureOut">
              <a:rPr lang="en-US" smtClean="0"/>
              <a:t>4/10/2021</a:t>
            </a:fld>
            <a:endParaRPr lang="en-US" dirty="0"/>
          </a:p>
        </p:txBody>
      </p:sp>
      <p:sp>
        <p:nvSpPr>
          <p:cNvPr id="5" name="Footer Placeholder 4">
            <a:extLst>
              <a:ext uri="{FF2B5EF4-FFF2-40B4-BE49-F238E27FC236}">
                <a16:creationId xmlns:a16="http://schemas.microsoft.com/office/drawing/2014/main" id="{1BA975DF-86FC-46FA-A64A-756323AAC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8F18B1-7A8E-49B7-A9E0-DE37A00E568B}"/>
              </a:ext>
            </a:extLst>
          </p:cNvPr>
          <p:cNvSpPr>
            <a:spLocks noGrp="1"/>
          </p:cNvSpPr>
          <p:nvPr>
            <p:ph type="sldNum" sz="quarter" idx="12"/>
          </p:nvPr>
        </p:nvSpPr>
        <p:spPr/>
        <p:txBody>
          <a:bodyPr/>
          <a:lstStyle/>
          <a:p>
            <a:fld id="{81B5170B-A8A9-470C-A808-E1F5EC76E453}" type="slidenum">
              <a:rPr lang="en-US" smtClean="0"/>
              <a:t>‹#›</a:t>
            </a:fld>
            <a:endParaRPr lang="en-US" dirty="0"/>
          </a:p>
        </p:txBody>
      </p:sp>
    </p:spTree>
    <p:extLst>
      <p:ext uri="{BB962C8B-B14F-4D97-AF65-F5344CB8AC3E}">
        <p14:creationId xmlns:p14="http://schemas.microsoft.com/office/powerpoint/2010/main" val="354386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5470-41BE-4D19-B15D-53DD8B522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4D1F7F-D0FD-4D71-9C06-D391716541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62C49E-0BB9-4815-907B-D5F4EFB9A8E6}"/>
              </a:ext>
            </a:extLst>
          </p:cNvPr>
          <p:cNvSpPr>
            <a:spLocks noGrp="1"/>
          </p:cNvSpPr>
          <p:nvPr>
            <p:ph type="dt" sz="half" idx="10"/>
          </p:nvPr>
        </p:nvSpPr>
        <p:spPr/>
        <p:txBody>
          <a:bodyPr/>
          <a:lstStyle/>
          <a:p>
            <a:fld id="{F1A1B5B5-B165-4482-9742-26A9C9AA88C4}" type="datetimeFigureOut">
              <a:rPr lang="en-US" smtClean="0"/>
              <a:t>4/10/2021</a:t>
            </a:fld>
            <a:endParaRPr lang="en-US"/>
          </a:p>
        </p:txBody>
      </p:sp>
      <p:sp>
        <p:nvSpPr>
          <p:cNvPr id="5" name="Footer Placeholder 4">
            <a:extLst>
              <a:ext uri="{FF2B5EF4-FFF2-40B4-BE49-F238E27FC236}">
                <a16:creationId xmlns:a16="http://schemas.microsoft.com/office/drawing/2014/main" id="{A69F07EC-A1CD-4068-9C46-8CF8E95A3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A5481-C200-4E62-ABEF-3A9FB50FBA4F}"/>
              </a:ext>
            </a:extLst>
          </p:cNvPr>
          <p:cNvSpPr>
            <a:spLocks noGrp="1"/>
          </p:cNvSpPr>
          <p:nvPr>
            <p:ph type="sldNum" sz="quarter" idx="12"/>
          </p:nvPr>
        </p:nvSpPr>
        <p:spPr/>
        <p:txBody>
          <a:bodyPr/>
          <a:lstStyle/>
          <a:p>
            <a:fld id="{F25B52F8-26E0-4D0E-8341-0AA4CB064BD2}" type="slidenum">
              <a:rPr lang="en-US" smtClean="0"/>
              <a:t>‹#›</a:t>
            </a:fld>
            <a:endParaRPr lang="en-US"/>
          </a:p>
        </p:txBody>
      </p:sp>
    </p:spTree>
    <p:extLst>
      <p:ext uri="{BB962C8B-B14F-4D97-AF65-F5344CB8AC3E}">
        <p14:creationId xmlns:p14="http://schemas.microsoft.com/office/powerpoint/2010/main" val="265913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773A-0C6A-40A9-8042-74680D737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47349-A8DB-401E-8128-21D4B0ECE4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9B4CD-9318-4CA0-B61F-2C42B68D08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99E89-4AC4-4C59-8F6F-3D7AB3E7D555}"/>
              </a:ext>
            </a:extLst>
          </p:cNvPr>
          <p:cNvSpPr>
            <a:spLocks noGrp="1"/>
          </p:cNvSpPr>
          <p:nvPr>
            <p:ph type="dt" sz="half" idx="10"/>
          </p:nvPr>
        </p:nvSpPr>
        <p:spPr/>
        <p:txBody>
          <a:bodyPr/>
          <a:lstStyle/>
          <a:p>
            <a:fld id="{F1A1B5B5-B165-4482-9742-26A9C9AA88C4}" type="datetimeFigureOut">
              <a:rPr lang="en-US" smtClean="0"/>
              <a:t>4/10/2021</a:t>
            </a:fld>
            <a:endParaRPr lang="en-US"/>
          </a:p>
        </p:txBody>
      </p:sp>
      <p:sp>
        <p:nvSpPr>
          <p:cNvPr id="6" name="Footer Placeholder 5">
            <a:extLst>
              <a:ext uri="{FF2B5EF4-FFF2-40B4-BE49-F238E27FC236}">
                <a16:creationId xmlns:a16="http://schemas.microsoft.com/office/drawing/2014/main" id="{DB68572B-DC23-44A1-888D-9AA2C9B23E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B827B3-DE10-4B1E-964C-E50E404B5E75}"/>
              </a:ext>
            </a:extLst>
          </p:cNvPr>
          <p:cNvSpPr>
            <a:spLocks noGrp="1"/>
          </p:cNvSpPr>
          <p:nvPr>
            <p:ph type="sldNum" sz="quarter" idx="12"/>
          </p:nvPr>
        </p:nvSpPr>
        <p:spPr/>
        <p:txBody>
          <a:bodyPr/>
          <a:lstStyle/>
          <a:p>
            <a:fld id="{F25B52F8-26E0-4D0E-8341-0AA4CB064BD2}" type="slidenum">
              <a:rPr lang="en-US" smtClean="0"/>
              <a:t>‹#›</a:t>
            </a:fld>
            <a:endParaRPr lang="en-US"/>
          </a:p>
        </p:txBody>
      </p:sp>
    </p:spTree>
    <p:extLst>
      <p:ext uri="{BB962C8B-B14F-4D97-AF65-F5344CB8AC3E}">
        <p14:creationId xmlns:p14="http://schemas.microsoft.com/office/powerpoint/2010/main" val="327531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7CAC-E26E-43C7-B954-D3AB76BAD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D6E28C-314E-49CD-ACC3-2A13302C1A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37E73B-9E75-462B-B511-C05795924F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17CF53-60D6-4061-8524-4408145199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A6C6C6-82BC-4C07-B443-C8AB4C3B52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50A712-D702-4F2B-A2E3-07E2BEBBE460}"/>
              </a:ext>
            </a:extLst>
          </p:cNvPr>
          <p:cNvSpPr>
            <a:spLocks noGrp="1"/>
          </p:cNvSpPr>
          <p:nvPr>
            <p:ph type="dt" sz="half" idx="10"/>
          </p:nvPr>
        </p:nvSpPr>
        <p:spPr/>
        <p:txBody>
          <a:bodyPr/>
          <a:lstStyle/>
          <a:p>
            <a:fld id="{F1A1B5B5-B165-4482-9742-26A9C9AA88C4}" type="datetimeFigureOut">
              <a:rPr lang="en-US" smtClean="0"/>
              <a:t>4/10/2021</a:t>
            </a:fld>
            <a:endParaRPr lang="en-US"/>
          </a:p>
        </p:txBody>
      </p:sp>
      <p:sp>
        <p:nvSpPr>
          <p:cNvPr id="8" name="Footer Placeholder 7">
            <a:extLst>
              <a:ext uri="{FF2B5EF4-FFF2-40B4-BE49-F238E27FC236}">
                <a16:creationId xmlns:a16="http://schemas.microsoft.com/office/drawing/2014/main" id="{46830733-86C8-4E50-9C41-81D726AD3E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E90584-334E-48FE-BC93-C8DCF548B0F5}"/>
              </a:ext>
            </a:extLst>
          </p:cNvPr>
          <p:cNvSpPr>
            <a:spLocks noGrp="1"/>
          </p:cNvSpPr>
          <p:nvPr>
            <p:ph type="sldNum" sz="quarter" idx="12"/>
          </p:nvPr>
        </p:nvSpPr>
        <p:spPr/>
        <p:txBody>
          <a:bodyPr/>
          <a:lstStyle/>
          <a:p>
            <a:fld id="{F25B52F8-26E0-4D0E-8341-0AA4CB064BD2}" type="slidenum">
              <a:rPr lang="en-US" smtClean="0"/>
              <a:t>‹#›</a:t>
            </a:fld>
            <a:endParaRPr lang="en-US"/>
          </a:p>
        </p:txBody>
      </p:sp>
    </p:spTree>
    <p:extLst>
      <p:ext uri="{BB962C8B-B14F-4D97-AF65-F5344CB8AC3E}">
        <p14:creationId xmlns:p14="http://schemas.microsoft.com/office/powerpoint/2010/main" val="248180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7DBE-0714-4600-A1B8-75214BC2B7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89637F-D473-4338-BE15-AEA811296A66}"/>
              </a:ext>
            </a:extLst>
          </p:cNvPr>
          <p:cNvSpPr>
            <a:spLocks noGrp="1"/>
          </p:cNvSpPr>
          <p:nvPr>
            <p:ph type="dt" sz="half" idx="10"/>
          </p:nvPr>
        </p:nvSpPr>
        <p:spPr/>
        <p:txBody>
          <a:bodyPr/>
          <a:lstStyle/>
          <a:p>
            <a:fld id="{F1A1B5B5-B165-4482-9742-26A9C9AA88C4}" type="datetimeFigureOut">
              <a:rPr lang="en-US" smtClean="0"/>
              <a:t>4/10/2021</a:t>
            </a:fld>
            <a:endParaRPr lang="en-US"/>
          </a:p>
        </p:txBody>
      </p:sp>
      <p:sp>
        <p:nvSpPr>
          <p:cNvPr id="4" name="Footer Placeholder 3">
            <a:extLst>
              <a:ext uri="{FF2B5EF4-FFF2-40B4-BE49-F238E27FC236}">
                <a16:creationId xmlns:a16="http://schemas.microsoft.com/office/drawing/2014/main" id="{A1147C9E-A37B-4C3C-8C8C-3BBFC73883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5910-F1C9-40A3-9589-646435EFA159}"/>
              </a:ext>
            </a:extLst>
          </p:cNvPr>
          <p:cNvSpPr>
            <a:spLocks noGrp="1"/>
          </p:cNvSpPr>
          <p:nvPr>
            <p:ph type="sldNum" sz="quarter" idx="12"/>
          </p:nvPr>
        </p:nvSpPr>
        <p:spPr/>
        <p:txBody>
          <a:bodyPr/>
          <a:lstStyle/>
          <a:p>
            <a:fld id="{F25B52F8-26E0-4D0E-8341-0AA4CB064BD2}" type="slidenum">
              <a:rPr lang="en-US" smtClean="0"/>
              <a:t>‹#›</a:t>
            </a:fld>
            <a:endParaRPr lang="en-US"/>
          </a:p>
        </p:txBody>
      </p:sp>
    </p:spTree>
    <p:extLst>
      <p:ext uri="{BB962C8B-B14F-4D97-AF65-F5344CB8AC3E}">
        <p14:creationId xmlns:p14="http://schemas.microsoft.com/office/powerpoint/2010/main" val="410417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84908D-7573-4537-98A3-D39ED81C2D9C}"/>
              </a:ext>
            </a:extLst>
          </p:cNvPr>
          <p:cNvSpPr>
            <a:spLocks noGrp="1"/>
          </p:cNvSpPr>
          <p:nvPr>
            <p:ph type="dt" sz="half" idx="10"/>
          </p:nvPr>
        </p:nvSpPr>
        <p:spPr/>
        <p:txBody>
          <a:bodyPr/>
          <a:lstStyle/>
          <a:p>
            <a:fld id="{F1A1B5B5-B165-4482-9742-26A9C9AA88C4}" type="datetimeFigureOut">
              <a:rPr lang="en-US" smtClean="0"/>
              <a:t>4/10/2021</a:t>
            </a:fld>
            <a:endParaRPr lang="en-US"/>
          </a:p>
        </p:txBody>
      </p:sp>
      <p:sp>
        <p:nvSpPr>
          <p:cNvPr id="3" name="Footer Placeholder 2">
            <a:extLst>
              <a:ext uri="{FF2B5EF4-FFF2-40B4-BE49-F238E27FC236}">
                <a16:creationId xmlns:a16="http://schemas.microsoft.com/office/drawing/2014/main" id="{6462D273-5F53-4B2D-859D-AD761AD429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3EF86C-5566-4E1E-A578-F8ED063ADA9D}"/>
              </a:ext>
            </a:extLst>
          </p:cNvPr>
          <p:cNvSpPr>
            <a:spLocks noGrp="1"/>
          </p:cNvSpPr>
          <p:nvPr>
            <p:ph type="sldNum" sz="quarter" idx="12"/>
          </p:nvPr>
        </p:nvSpPr>
        <p:spPr/>
        <p:txBody>
          <a:bodyPr/>
          <a:lstStyle/>
          <a:p>
            <a:fld id="{F25B52F8-26E0-4D0E-8341-0AA4CB064BD2}" type="slidenum">
              <a:rPr lang="en-US" smtClean="0"/>
              <a:t>‹#›</a:t>
            </a:fld>
            <a:endParaRPr lang="en-US"/>
          </a:p>
        </p:txBody>
      </p:sp>
    </p:spTree>
    <p:extLst>
      <p:ext uri="{BB962C8B-B14F-4D97-AF65-F5344CB8AC3E}">
        <p14:creationId xmlns:p14="http://schemas.microsoft.com/office/powerpoint/2010/main" val="218332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D525-49E2-4B8B-9F38-B8E2EBFE5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E10534-9F67-4FDF-A665-8200064317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7403B0-F50D-4222-9F32-01F6006F9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F2C0AB-2899-4D97-8F88-42BB193D078D}"/>
              </a:ext>
            </a:extLst>
          </p:cNvPr>
          <p:cNvSpPr>
            <a:spLocks noGrp="1"/>
          </p:cNvSpPr>
          <p:nvPr>
            <p:ph type="dt" sz="half" idx="10"/>
          </p:nvPr>
        </p:nvSpPr>
        <p:spPr/>
        <p:txBody>
          <a:bodyPr/>
          <a:lstStyle/>
          <a:p>
            <a:fld id="{F1A1B5B5-B165-4482-9742-26A9C9AA88C4}" type="datetimeFigureOut">
              <a:rPr lang="en-US" smtClean="0"/>
              <a:t>4/10/2021</a:t>
            </a:fld>
            <a:endParaRPr lang="en-US"/>
          </a:p>
        </p:txBody>
      </p:sp>
      <p:sp>
        <p:nvSpPr>
          <p:cNvPr id="6" name="Footer Placeholder 5">
            <a:extLst>
              <a:ext uri="{FF2B5EF4-FFF2-40B4-BE49-F238E27FC236}">
                <a16:creationId xmlns:a16="http://schemas.microsoft.com/office/drawing/2014/main" id="{D4FE889A-9694-424C-9ACF-48B4F7FEF9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58AFB-77BE-48F9-80FB-9E5EAF64F431}"/>
              </a:ext>
            </a:extLst>
          </p:cNvPr>
          <p:cNvSpPr>
            <a:spLocks noGrp="1"/>
          </p:cNvSpPr>
          <p:nvPr>
            <p:ph type="sldNum" sz="quarter" idx="12"/>
          </p:nvPr>
        </p:nvSpPr>
        <p:spPr/>
        <p:txBody>
          <a:bodyPr/>
          <a:lstStyle/>
          <a:p>
            <a:fld id="{F25B52F8-26E0-4D0E-8341-0AA4CB064BD2}" type="slidenum">
              <a:rPr lang="en-US" smtClean="0"/>
              <a:t>‹#›</a:t>
            </a:fld>
            <a:endParaRPr lang="en-US"/>
          </a:p>
        </p:txBody>
      </p:sp>
    </p:spTree>
    <p:extLst>
      <p:ext uri="{BB962C8B-B14F-4D97-AF65-F5344CB8AC3E}">
        <p14:creationId xmlns:p14="http://schemas.microsoft.com/office/powerpoint/2010/main" val="29901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3B5D-59B3-43AC-BE56-A44ED25837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CD49C5-D8C3-479D-89F6-DDD5CC3AF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05B020-73AA-411F-9A7D-8F46BEB3B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43E70-2714-4346-8F91-266B5009DD6F}"/>
              </a:ext>
            </a:extLst>
          </p:cNvPr>
          <p:cNvSpPr>
            <a:spLocks noGrp="1"/>
          </p:cNvSpPr>
          <p:nvPr>
            <p:ph type="dt" sz="half" idx="10"/>
          </p:nvPr>
        </p:nvSpPr>
        <p:spPr/>
        <p:txBody>
          <a:bodyPr/>
          <a:lstStyle/>
          <a:p>
            <a:fld id="{F1A1B5B5-B165-4482-9742-26A9C9AA88C4}" type="datetimeFigureOut">
              <a:rPr lang="en-US" smtClean="0"/>
              <a:t>4/10/2021</a:t>
            </a:fld>
            <a:endParaRPr lang="en-US"/>
          </a:p>
        </p:txBody>
      </p:sp>
      <p:sp>
        <p:nvSpPr>
          <p:cNvPr id="6" name="Footer Placeholder 5">
            <a:extLst>
              <a:ext uri="{FF2B5EF4-FFF2-40B4-BE49-F238E27FC236}">
                <a16:creationId xmlns:a16="http://schemas.microsoft.com/office/drawing/2014/main" id="{176291F4-CD40-44B2-A1FE-BE3D55CA8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C4D3AF-2151-4178-9D5E-B366FDF52B93}"/>
              </a:ext>
            </a:extLst>
          </p:cNvPr>
          <p:cNvSpPr>
            <a:spLocks noGrp="1"/>
          </p:cNvSpPr>
          <p:nvPr>
            <p:ph type="sldNum" sz="quarter" idx="12"/>
          </p:nvPr>
        </p:nvSpPr>
        <p:spPr/>
        <p:txBody>
          <a:bodyPr/>
          <a:lstStyle/>
          <a:p>
            <a:fld id="{F25B52F8-26E0-4D0E-8341-0AA4CB064BD2}" type="slidenum">
              <a:rPr lang="en-US" smtClean="0"/>
              <a:t>‹#›</a:t>
            </a:fld>
            <a:endParaRPr lang="en-US"/>
          </a:p>
        </p:txBody>
      </p:sp>
    </p:spTree>
    <p:extLst>
      <p:ext uri="{BB962C8B-B14F-4D97-AF65-F5344CB8AC3E}">
        <p14:creationId xmlns:p14="http://schemas.microsoft.com/office/powerpoint/2010/main" val="55587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8DEBD8-B73D-4160-BFEB-FCBBF9235E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FF9F7A-665F-45CC-ADD1-0B42EDE941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E13FD-2AE3-4B88-8F03-2264C6F12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1B5B5-B165-4482-9742-26A9C9AA88C4}" type="datetimeFigureOut">
              <a:rPr lang="en-US" smtClean="0"/>
              <a:t>4/10/2021</a:t>
            </a:fld>
            <a:endParaRPr lang="en-US"/>
          </a:p>
        </p:txBody>
      </p:sp>
      <p:sp>
        <p:nvSpPr>
          <p:cNvPr id="5" name="Footer Placeholder 4">
            <a:extLst>
              <a:ext uri="{FF2B5EF4-FFF2-40B4-BE49-F238E27FC236}">
                <a16:creationId xmlns:a16="http://schemas.microsoft.com/office/drawing/2014/main" id="{E433D884-8360-4CAE-B243-1F90E97DE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B6D4C3-5BC0-42EB-880D-70B6F0907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B52F8-26E0-4D0E-8341-0AA4CB064BD2}" type="slidenum">
              <a:rPr lang="en-US" smtClean="0"/>
              <a:t>‹#›</a:t>
            </a:fld>
            <a:endParaRPr lang="en-US"/>
          </a:p>
        </p:txBody>
      </p:sp>
    </p:spTree>
    <p:extLst>
      <p:ext uri="{BB962C8B-B14F-4D97-AF65-F5344CB8AC3E}">
        <p14:creationId xmlns:p14="http://schemas.microsoft.com/office/powerpoint/2010/main" val="4248985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5ED073-CE24-40D1-8968-072F86041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99FC44-D2D2-45B3-A943-000C092213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5B8B-B0A4-43F7-AC48-96F8414BB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FC53F-54AD-4989-9959-53EACB64009A}" type="datetimeFigureOut">
              <a:rPr lang="en-US" smtClean="0"/>
              <a:t>4/10/2021</a:t>
            </a:fld>
            <a:endParaRPr lang="en-US" dirty="0"/>
          </a:p>
        </p:txBody>
      </p:sp>
      <p:sp>
        <p:nvSpPr>
          <p:cNvPr id="5" name="Footer Placeholder 4">
            <a:extLst>
              <a:ext uri="{FF2B5EF4-FFF2-40B4-BE49-F238E27FC236}">
                <a16:creationId xmlns:a16="http://schemas.microsoft.com/office/drawing/2014/main" id="{BFD2E938-F29D-4856-BF53-2BF468E08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3A7209-C022-4A57-AA9A-D5A547034D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5170B-A8A9-470C-A808-E1F5EC76E453}" type="slidenum">
              <a:rPr lang="en-US" smtClean="0"/>
              <a:t>‹#›</a:t>
            </a:fld>
            <a:endParaRPr lang="en-US" dirty="0"/>
          </a:p>
        </p:txBody>
      </p:sp>
    </p:spTree>
    <p:extLst>
      <p:ext uri="{BB962C8B-B14F-4D97-AF65-F5344CB8AC3E}">
        <p14:creationId xmlns:p14="http://schemas.microsoft.com/office/powerpoint/2010/main" val="937204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agollhofer@acm.org" TargetMode="External"/><Relationship Id="rId7" Type="http://schemas.openxmlformats.org/officeDocument/2006/relationships/image" Target="../media/image8.jpg"/><Relationship Id="rId2" Type="http://schemas.openxmlformats.org/officeDocument/2006/relationships/hyperlink" Target="https://www.ncacbsa.org/high-adventure/" TargetMode="External"/><Relationship Id="rId1" Type="http://schemas.openxmlformats.org/officeDocument/2006/relationships/slideLayout" Target="../slideLayouts/slideLayout2.xml"/><Relationship Id="rId6" Type="http://schemas.openxmlformats.org/officeDocument/2006/relationships/hyperlink" Target="mailto:knechtjoe@yahoo.com" TargetMode="External"/><Relationship Id="rId5" Type="http://schemas.openxmlformats.org/officeDocument/2006/relationships/hyperlink" Target="https://public.3.basecamp.com/p/6cocPGgDnFSAy5nWMnTfPMzu" TargetMode="External"/><Relationship Id="rId4" Type="http://schemas.openxmlformats.org/officeDocument/2006/relationships/hyperlink" Target="https://3.basecamp.com/3958009/buckets/16000091/uploads/327242744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burnsmj509@gmai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4546-B91E-4DE5-B4FD-B0FB69DE289E}"/>
              </a:ext>
            </a:extLst>
          </p:cNvPr>
          <p:cNvSpPr>
            <a:spLocks noGrp="1"/>
          </p:cNvSpPr>
          <p:nvPr>
            <p:ph type="ctrTitle"/>
          </p:nvPr>
        </p:nvSpPr>
        <p:spPr/>
        <p:txBody>
          <a:bodyPr>
            <a:normAutofit/>
          </a:bodyPr>
          <a:lstStyle/>
          <a:p>
            <a:r>
              <a:rPr lang="en-US" b="1" dirty="0"/>
              <a:t>George Mason </a:t>
            </a:r>
            <a:br>
              <a:rPr lang="en-US" b="1" dirty="0"/>
            </a:br>
            <a:r>
              <a:rPr lang="en-US" b="1" dirty="0"/>
              <a:t>District Roundtable</a:t>
            </a:r>
          </a:p>
        </p:txBody>
      </p:sp>
      <p:sp>
        <p:nvSpPr>
          <p:cNvPr id="3" name="Subtitle 2">
            <a:extLst>
              <a:ext uri="{FF2B5EF4-FFF2-40B4-BE49-F238E27FC236}">
                <a16:creationId xmlns:a16="http://schemas.microsoft.com/office/drawing/2014/main" id="{B4912B22-F949-474A-AE74-A0322038197D}"/>
              </a:ext>
            </a:extLst>
          </p:cNvPr>
          <p:cNvSpPr>
            <a:spLocks noGrp="1"/>
          </p:cNvSpPr>
          <p:nvPr>
            <p:ph type="subTitle" idx="1"/>
          </p:nvPr>
        </p:nvSpPr>
        <p:spPr/>
        <p:txBody>
          <a:bodyPr/>
          <a:lstStyle/>
          <a:p>
            <a:r>
              <a:rPr lang="en-US" dirty="0"/>
              <a:t>April 8, 2021</a:t>
            </a:r>
          </a:p>
        </p:txBody>
      </p:sp>
    </p:spTree>
    <p:extLst>
      <p:ext uri="{BB962C8B-B14F-4D97-AF65-F5344CB8AC3E}">
        <p14:creationId xmlns:p14="http://schemas.microsoft.com/office/powerpoint/2010/main" val="671713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BD18-9B8E-4818-98FA-2EBE2B5C7F51}"/>
              </a:ext>
            </a:extLst>
          </p:cNvPr>
          <p:cNvSpPr>
            <a:spLocks noGrp="1"/>
          </p:cNvSpPr>
          <p:nvPr>
            <p:ph type="title"/>
          </p:nvPr>
        </p:nvSpPr>
        <p:spPr>
          <a:xfrm>
            <a:off x="3492062" y="319948"/>
            <a:ext cx="7809949" cy="972824"/>
          </a:xfrm>
        </p:spPr>
        <p:txBody>
          <a:bodyPr>
            <a:normAutofit/>
          </a:bodyPr>
          <a:lstStyle/>
          <a:p>
            <a:r>
              <a:rPr lang="en-US" b="1" dirty="0"/>
              <a:t>2021 District Merit Badge Event</a:t>
            </a:r>
          </a:p>
        </p:txBody>
      </p:sp>
      <p:pic>
        <p:nvPicPr>
          <p:cNvPr id="5" name="Content Placeholder 4" descr="A group of people posing for the camera&#10;&#10;Description automatically generated">
            <a:extLst>
              <a:ext uri="{FF2B5EF4-FFF2-40B4-BE49-F238E27FC236}">
                <a16:creationId xmlns:a16="http://schemas.microsoft.com/office/drawing/2014/main" id="{EDC58F37-8F6B-4663-9289-47F691804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20" y="1713548"/>
            <a:ext cx="3267942" cy="3267942"/>
          </a:xfrm>
          <a:prstGeom prst="rect">
            <a:avLst/>
          </a:prstGeom>
        </p:spPr>
      </p:pic>
      <p:sp>
        <p:nvSpPr>
          <p:cNvPr id="9" name="Content Placeholder 8">
            <a:extLst>
              <a:ext uri="{FF2B5EF4-FFF2-40B4-BE49-F238E27FC236}">
                <a16:creationId xmlns:a16="http://schemas.microsoft.com/office/drawing/2014/main" id="{36D526DA-4309-4ED4-BF88-70ABE592582B}"/>
              </a:ext>
            </a:extLst>
          </p:cNvPr>
          <p:cNvSpPr>
            <a:spLocks noGrp="1"/>
          </p:cNvSpPr>
          <p:nvPr>
            <p:ph idx="1"/>
          </p:nvPr>
        </p:nvSpPr>
        <p:spPr>
          <a:xfrm>
            <a:off x="3621386" y="1292772"/>
            <a:ext cx="8293643" cy="5360276"/>
          </a:xfrm>
        </p:spPr>
        <p:txBody>
          <a:bodyPr>
            <a:normAutofit fontScale="85000" lnSpcReduction="10000"/>
          </a:bodyPr>
          <a:lstStyle/>
          <a:p>
            <a:r>
              <a:rPr lang="en-US" dirty="0"/>
              <a:t>April 11 to the 24</a:t>
            </a:r>
            <a:r>
              <a:rPr lang="en-US" baseline="30000" dirty="0"/>
              <a:t>th</a:t>
            </a:r>
            <a:r>
              <a:rPr lang="en-US" dirty="0"/>
              <a:t> using Zoom.  Classes meet twice a week for two weeks (four sessions).</a:t>
            </a:r>
          </a:p>
          <a:p>
            <a:endParaRPr lang="en-US" dirty="0"/>
          </a:p>
          <a:p>
            <a:r>
              <a:rPr lang="en-US" dirty="0"/>
              <a:t>Each class will consist of MB Counselor, second registered adult and 15 Scouts.  </a:t>
            </a:r>
            <a:r>
              <a:rPr lang="en-US" dirty="0" err="1"/>
              <a:t>Corsizio</a:t>
            </a:r>
            <a:r>
              <a:rPr lang="en-US" dirty="0"/>
              <a:t> registration will be close on April 9, 2021.</a:t>
            </a:r>
            <a:endParaRPr lang="en-US" dirty="0">
              <a:highlight>
                <a:srgbClr val="FFFF00"/>
              </a:highlight>
            </a:endParaRPr>
          </a:p>
          <a:p>
            <a:endParaRPr lang="en-US" dirty="0"/>
          </a:p>
          <a:p>
            <a:r>
              <a:rPr lang="en-US" dirty="0"/>
              <a:t>Merit badges offered will include:</a:t>
            </a:r>
          </a:p>
          <a:p>
            <a:pPr lvl="1"/>
            <a:r>
              <a:rPr lang="en-US" dirty="0"/>
              <a:t>Public speaking</a:t>
            </a:r>
          </a:p>
          <a:p>
            <a:pPr lvl="1"/>
            <a:r>
              <a:rPr lang="en-US" dirty="0"/>
              <a:t>Electricity</a:t>
            </a:r>
          </a:p>
          <a:p>
            <a:pPr lvl="1"/>
            <a:r>
              <a:rPr lang="en-US" dirty="0"/>
              <a:t>Emergency Preparation</a:t>
            </a:r>
          </a:p>
          <a:p>
            <a:pPr lvl="1"/>
            <a:r>
              <a:rPr lang="en-US" dirty="0"/>
              <a:t>Citizenship in the World</a:t>
            </a:r>
          </a:p>
          <a:p>
            <a:pPr lvl="1"/>
            <a:r>
              <a:rPr lang="en-US" dirty="0"/>
              <a:t>Family Life</a:t>
            </a:r>
          </a:p>
          <a:p>
            <a:endParaRPr lang="en-US" dirty="0">
              <a:highlight>
                <a:srgbClr val="FFFF00"/>
              </a:highlight>
            </a:endParaRPr>
          </a:p>
          <a:p>
            <a:r>
              <a:rPr lang="en-US" dirty="0"/>
              <a:t>Feedback to John Drisco at gmasonmeritbadgeday@gmail.com</a:t>
            </a:r>
          </a:p>
        </p:txBody>
      </p:sp>
    </p:spTree>
    <p:extLst>
      <p:ext uri="{BB962C8B-B14F-4D97-AF65-F5344CB8AC3E}">
        <p14:creationId xmlns:p14="http://schemas.microsoft.com/office/powerpoint/2010/main" val="333700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D996-9631-4122-B49A-E060B15C8BB5}"/>
              </a:ext>
            </a:extLst>
          </p:cNvPr>
          <p:cNvSpPr>
            <a:spLocks noGrp="1"/>
          </p:cNvSpPr>
          <p:nvPr>
            <p:ph type="title"/>
          </p:nvPr>
        </p:nvSpPr>
        <p:spPr>
          <a:xfrm>
            <a:off x="838200" y="365125"/>
            <a:ext cx="10515600" cy="1325563"/>
          </a:xfrm>
        </p:spPr>
        <p:txBody>
          <a:bodyPr>
            <a:normAutofit/>
          </a:bodyPr>
          <a:lstStyle/>
          <a:p>
            <a:r>
              <a:rPr lang="en-US" b="1" dirty="0"/>
              <a:t>Future Camporees</a:t>
            </a:r>
          </a:p>
        </p:txBody>
      </p:sp>
      <p:sp>
        <p:nvSpPr>
          <p:cNvPr id="3" name="Content Placeholder 2">
            <a:extLst>
              <a:ext uri="{FF2B5EF4-FFF2-40B4-BE49-F238E27FC236}">
                <a16:creationId xmlns:a16="http://schemas.microsoft.com/office/drawing/2014/main" id="{BC141212-71A0-429E-96F5-983467557E42}"/>
              </a:ext>
            </a:extLst>
          </p:cNvPr>
          <p:cNvSpPr>
            <a:spLocks noGrp="1"/>
          </p:cNvSpPr>
          <p:nvPr>
            <p:ph idx="1"/>
          </p:nvPr>
        </p:nvSpPr>
        <p:spPr>
          <a:xfrm>
            <a:off x="838200" y="1825625"/>
            <a:ext cx="5015484" cy="4351338"/>
          </a:xfrm>
        </p:spPr>
        <p:txBody>
          <a:bodyPr>
            <a:normAutofit/>
          </a:bodyPr>
          <a:lstStyle/>
          <a:p>
            <a:r>
              <a:rPr lang="en-US" sz="3600" dirty="0"/>
              <a:t>Save the Dates!!!</a:t>
            </a:r>
          </a:p>
          <a:p>
            <a:endParaRPr lang="en-US" sz="1600" dirty="0"/>
          </a:p>
          <a:p>
            <a:r>
              <a:rPr lang="en-US" sz="2000" dirty="0"/>
              <a:t>George Mason Spring 2022 Camporee – April 29 – May 1, 2022</a:t>
            </a:r>
          </a:p>
          <a:p>
            <a:pPr lvl="1"/>
            <a:r>
              <a:rPr lang="en-US" sz="1600" dirty="0"/>
              <a:t>Theme and Site TBD</a:t>
            </a:r>
          </a:p>
          <a:p>
            <a:r>
              <a:rPr lang="en-US" sz="2000" dirty="0"/>
              <a:t>George Mason Fall 2022 Camporee – October 21 – 23, 2022</a:t>
            </a:r>
          </a:p>
          <a:p>
            <a:pPr lvl="1"/>
            <a:r>
              <a:rPr lang="en-US" sz="1600" dirty="0"/>
              <a:t>Theme and Site TBD</a:t>
            </a:r>
          </a:p>
          <a:p>
            <a:endParaRPr lang="en-US" sz="1600" dirty="0"/>
          </a:p>
          <a:p>
            <a:r>
              <a:rPr lang="en-US" sz="1600" dirty="0"/>
              <a:t>Please factor this into unit calendars/planning.</a:t>
            </a:r>
          </a:p>
          <a:p>
            <a:endParaRPr lang="en-US" sz="1600" dirty="0"/>
          </a:p>
          <a:p>
            <a:r>
              <a:rPr lang="en-US" sz="1600" dirty="0"/>
              <a:t>Scouts are loyal – including loyalty to District activities.</a:t>
            </a:r>
          </a:p>
        </p:txBody>
      </p:sp>
      <p:pic>
        <p:nvPicPr>
          <p:cNvPr id="5" name="Picture 4" descr="A group of people in a forest&#10;&#10;Description automatically generated">
            <a:extLst>
              <a:ext uri="{FF2B5EF4-FFF2-40B4-BE49-F238E27FC236}">
                <a16:creationId xmlns:a16="http://schemas.microsoft.com/office/drawing/2014/main" id="{19B4C855-353D-45BA-8B8B-10662AEFAF93}"/>
              </a:ext>
            </a:extLst>
          </p:cNvPr>
          <p:cNvPicPr>
            <a:picLocks noChangeAspect="1"/>
          </p:cNvPicPr>
          <p:nvPr/>
        </p:nvPicPr>
        <p:blipFill rotWithShape="1">
          <a:blip r:embed="rId2">
            <a:extLst>
              <a:ext uri="{28A0092B-C50C-407E-A947-70E740481C1C}">
                <a14:useLocalDpi xmlns:a14="http://schemas.microsoft.com/office/drawing/2010/main" val="0"/>
              </a:ext>
            </a:extLst>
          </a:blip>
          <a:srcRect l="4237" r="6810" b="-1"/>
          <a:stretch/>
        </p:blipFill>
        <p:spPr>
          <a:xfrm>
            <a:off x="6338316" y="1513491"/>
            <a:ext cx="5538158" cy="4663472"/>
          </a:xfrm>
          <a:prstGeom prst="rect">
            <a:avLst/>
          </a:prstGeom>
        </p:spPr>
      </p:pic>
    </p:spTree>
    <p:extLst>
      <p:ext uri="{BB962C8B-B14F-4D97-AF65-F5344CB8AC3E}">
        <p14:creationId xmlns:p14="http://schemas.microsoft.com/office/powerpoint/2010/main" val="377112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242766" y="430306"/>
            <a:ext cx="2898892" cy="2067005"/>
          </a:xfrm>
        </p:spPr>
        <p:txBody>
          <a:bodyPr>
            <a:normAutofit/>
          </a:bodyPr>
          <a:lstStyle/>
          <a:p>
            <a:pPr algn="ctr">
              <a:spcAft>
                <a:spcPts val="600"/>
              </a:spcAft>
            </a:pPr>
            <a:r>
              <a:rPr lang="en-US" b="1" dirty="0">
                <a:latin typeface="Times New Roman" panose="02020603050405020304" pitchFamily="18" charset="0"/>
                <a:cs typeface="Times New Roman" panose="02020603050405020304" pitchFamily="18" charset="0"/>
              </a:rPr>
              <a:t>GM High Adventure</a:t>
            </a:r>
            <a:br>
              <a:rPr lang="en-US"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(March 2021)</a:t>
            </a:r>
          </a:p>
        </p:txBody>
      </p:sp>
      <p:sp>
        <p:nvSpPr>
          <p:cNvPr id="4" name="TextBox 3">
            <a:extLst>
              <a:ext uri="{FF2B5EF4-FFF2-40B4-BE49-F238E27FC236}">
                <a16:creationId xmlns:a16="http://schemas.microsoft.com/office/drawing/2014/main" id="{0A770296-5720-42C0-827D-D05CE08CCED9}"/>
              </a:ext>
            </a:extLst>
          </p:cNvPr>
          <p:cNvSpPr txBox="1"/>
          <p:nvPr/>
        </p:nvSpPr>
        <p:spPr>
          <a:xfrm>
            <a:off x="3673365" y="687080"/>
            <a:ext cx="8371489" cy="6247864"/>
          </a:xfrm>
          <a:prstGeom prst="rect">
            <a:avLst/>
          </a:prstGeom>
          <a:noFill/>
        </p:spPr>
        <p:txBody>
          <a:bodyPr wrap="square" rtlCol="0">
            <a:spAutoFit/>
          </a:bodyPr>
          <a:lstStyle/>
          <a:p>
            <a:pPr marL="285750" marR="0" indent="-285750">
              <a:spcBef>
                <a:spcPts val="0"/>
              </a:spcBef>
              <a:spcAft>
                <a:spcPts val="600"/>
              </a:spcAft>
              <a:buFont typeface="Arial" panose="020B0604020202020204" pitchFamily="34" charset="0"/>
              <a:buChar char="•"/>
            </a:pPr>
            <a:r>
              <a:rPr lang="en-US" b="1" i="0" dirty="0">
                <a:solidFill>
                  <a:srgbClr val="000000"/>
                </a:solidFill>
                <a:effectLst/>
                <a:latin typeface="Times New Roman" panose="02020603050405020304" pitchFamily="18" charset="0"/>
                <a:cs typeface="Times New Roman" panose="02020603050405020304" pitchFamily="18" charset="0"/>
              </a:rPr>
              <a:t>NCAC High Adventure Committee (HAC) </a:t>
            </a:r>
            <a:r>
              <a:rPr lang="en-US" b="1" dirty="0">
                <a:solidFill>
                  <a:srgbClr val="1D2228"/>
                </a:solidFill>
                <a:latin typeface="Times New Roman" panose="02020603050405020304" pitchFamily="18" charset="0"/>
                <a:cs typeface="Times New Roman" panose="02020603050405020304" pitchFamily="18" charset="0"/>
              </a:rPr>
              <a:t>u</a:t>
            </a:r>
            <a:r>
              <a:rPr lang="en-US" b="1" i="0" dirty="0">
                <a:solidFill>
                  <a:srgbClr val="1D2228"/>
                </a:solidFill>
                <a:effectLst/>
                <a:latin typeface="Times New Roman" panose="02020603050405020304" pitchFamily="18" charset="0"/>
                <a:cs typeface="Times New Roman" panose="02020603050405020304" pitchFamily="18" charset="0"/>
              </a:rPr>
              <a:t>pdates and announcements: </a:t>
            </a:r>
            <a:r>
              <a:rPr lang="en-US" b="1" i="0" u="sng" dirty="0">
                <a:solidFill>
                  <a:srgbClr val="196AD4"/>
                </a:solidFill>
                <a:effectLst/>
                <a:latin typeface="Times New Roman" panose="02020603050405020304" pitchFamily="18" charset="0"/>
                <a:cs typeface="Times New Roman" panose="02020603050405020304" pitchFamily="18" charset="0"/>
                <a:hlinkClick r:id="rId2"/>
              </a:rPr>
              <a:t>https://www.ncacbsa.org/high-adventure/</a:t>
            </a:r>
            <a:endParaRPr lang="en-US" b="1" i="0" dirty="0">
              <a:solidFill>
                <a:srgbClr val="000000"/>
              </a:solidFill>
              <a:effectLst/>
              <a:latin typeface="Times New Roman" panose="02020603050405020304" pitchFamily="18" charset="0"/>
              <a:cs typeface="Times New Roman" panose="02020603050405020304" pitchFamily="18" charset="0"/>
            </a:endParaRPr>
          </a:p>
          <a:p>
            <a:pPr marL="742950" lvl="1" indent="-285750">
              <a:spcAft>
                <a:spcPts val="600"/>
              </a:spcAft>
              <a:buFont typeface="Courier New" panose="02070309020205020404" pitchFamily="49" charset="0"/>
              <a:buChar char="o"/>
            </a:pPr>
            <a:r>
              <a:rPr lang="en-US" b="1" i="0" dirty="0">
                <a:solidFill>
                  <a:srgbClr val="000000"/>
                </a:solidFill>
                <a:effectLst/>
                <a:latin typeface="Times New Roman" panose="02020603050405020304" pitchFamily="18" charset="0"/>
                <a:cs typeface="Times New Roman" panose="02020603050405020304" pitchFamily="18" charset="0"/>
              </a:rPr>
              <a:t>2021 NCAC High Adventure vacancy information: </a:t>
            </a:r>
            <a:r>
              <a:rPr lang="en-US" b="1" dirty="0">
                <a:solidFill>
                  <a:srgbClr val="000000"/>
                </a:solidFill>
                <a:latin typeface="Times New Roman" panose="02020603050405020304" pitchFamily="18" charset="0"/>
                <a:cs typeface="Times New Roman" panose="02020603050405020304" pitchFamily="18" charset="0"/>
              </a:rPr>
              <a:t>e</a:t>
            </a:r>
            <a:r>
              <a:rPr lang="en-US" b="1" i="0" dirty="0">
                <a:solidFill>
                  <a:srgbClr val="000000"/>
                </a:solidFill>
                <a:effectLst/>
                <a:latin typeface="Times New Roman" panose="02020603050405020304" pitchFamily="18" charset="0"/>
                <a:cs typeface="Times New Roman" panose="02020603050405020304" pitchFamily="18" charset="0"/>
              </a:rPr>
              <a:t>mail </a:t>
            </a:r>
            <a:r>
              <a:rPr lang="en-US" b="1" i="0" u="sng" dirty="0">
                <a:solidFill>
                  <a:srgbClr val="196AD4"/>
                </a:solidFill>
                <a:effectLst/>
                <a:latin typeface="Times New Roman" panose="02020603050405020304" pitchFamily="18" charset="0"/>
                <a:cs typeface="Times New Roman" panose="02020603050405020304" pitchFamily="18" charset="0"/>
                <a:hlinkClick r:id="rId3"/>
              </a:rPr>
              <a:t>ragollhofer@acm.org</a:t>
            </a:r>
            <a:r>
              <a:rPr lang="en-US" b="1" i="0" dirty="0">
                <a:solidFill>
                  <a:srgbClr val="000000"/>
                </a:solidFill>
                <a:effectLst/>
                <a:latin typeface="Times New Roman" panose="02020603050405020304" pitchFamily="18" charset="0"/>
                <a:cs typeface="Times New Roman" panose="02020603050405020304" pitchFamily="18" charset="0"/>
              </a:rPr>
              <a:t>   </a:t>
            </a:r>
            <a:endParaRPr lang="en-US" b="1" dirty="0">
              <a:solidFill>
                <a:srgbClr val="1D2228"/>
              </a:solidFill>
              <a:latin typeface="Times New Roman" panose="02020603050405020304" pitchFamily="18" charset="0"/>
              <a:cs typeface="Times New Roman" panose="02020603050405020304" pitchFamily="18" charset="0"/>
            </a:endParaRPr>
          </a:p>
          <a:p>
            <a:pPr marL="742950" lvl="1" indent="-285750">
              <a:spcAft>
                <a:spcPts val="600"/>
              </a:spcAft>
              <a:buFont typeface="Courier New" panose="02070309020205020404" pitchFamily="49" charset="0"/>
              <a:buChar char="o"/>
            </a:pPr>
            <a:r>
              <a:rPr lang="en-US" b="1" i="0" dirty="0">
                <a:solidFill>
                  <a:srgbClr val="1D2228"/>
                </a:solidFill>
                <a:effectLst/>
                <a:latin typeface="Times New Roman" panose="02020603050405020304" pitchFamily="18" charset="0"/>
                <a:cs typeface="Times New Roman" panose="02020603050405020304" pitchFamily="18" charset="0"/>
              </a:rPr>
              <a:t>Local day hikes, overnight</a:t>
            </a:r>
            <a:r>
              <a:rPr lang="en-US" b="1" dirty="0">
                <a:solidFill>
                  <a:srgbClr val="1D2228"/>
                </a:solidFill>
                <a:latin typeface="Times New Roman" panose="02020603050405020304" pitchFamily="18" charset="0"/>
                <a:cs typeface="Times New Roman" panose="02020603050405020304" pitchFamily="18" charset="0"/>
              </a:rPr>
              <a:t>, and m</a:t>
            </a:r>
            <a:r>
              <a:rPr lang="en-US" b="1" i="0" dirty="0">
                <a:solidFill>
                  <a:srgbClr val="1D2228"/>
                </a:solidFill>
                <a:effectLst/>
                <a:latin typeface="Times New Roman" panose="02020603050405020304" pitchFamily="18" charset="0"/>
                <a:cs typeface="Times New Roman" panose="02020603050405020304" pitchFamily="18" charset="0"/>
              </a:rPr>
              <a:t>ulti-day treks: </a:t>
            </a:r>
            <a:r>
              <a:rPr lang="en-US" b="1" i="0" u="sng" dirty="0">
                <a:solidFill>
                  <a:srgbClr val="196AD4"/>
                </a:solidFill>
                <a:effectLst/>
                <a:latin typeface="Times New Roman" panose="02020603050405020304" pitchFamily="18" charset="0"/>
                <a:cs typeface="Times New Roman" panose="02020603050405020304" pitchFamily="18" charset="0"/>
                <a:hlinkClick r:id="rId4"/>
              </a:rPr>
              <a:t>https://3.basecamp.com/3958009/buckets/16000091/uploads/3272427444</a:t>
            </a:r>
            <a:endParaRPr lang="en-US" b="1" i="0" u="sng" dirty="0">
              <a:solidFill>
                <a:srgbClr val="196AD4"/>
              </a:solidFill>
              <a:effectLst/>
              <a:latin typeface="Times New Roman" panose="02020603050405020304" pitchFamily="18" charset="0"/>
              <a:cs typeface="Times New Roman" panose="02020603050405020304" pitchFamily="18" charset="0"/>
            </a:endParaRPr>
          </a:p>
          <a:p>
            <a:pPr marL="742950" lvl="1" indent="-285750">
              <a:spcAft>
                <a:spcPts val="600"/>
              </a:spcAft>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Wilderness First Aid vendors: </a:t>
            </a:r>
            <a:r>
              <a:rPr lang="en-US" b="1" u="sng" dirty="0">
                <a:latin typeface="Times New Roman" panose="02020603050405020304" pitchFamily="18" charset="0"/>
                <a:cs typeface="Times New Roman" panose="02020603050405020304" pitchFamily="18" charset="0"/>
                <a:hlinkClick r:id="rId5"/>
              </a:rPr>
              <a:t>https://public.3.basecamp.com/p/6cocPGgDnFSAy5nWMnTfPMzu</a:t>
            </a:r>
            <a:endParaRPr lang="en-US" b="1" u="sng" dirty="0">
              <a:latin typeface="Times New Roman" panose="02020603050405020304" pitchFamily="18" charset="0"/>
              <a:cs typeface="Times New Roman" panose="02020603050405020304" pitchFamily="18" charset="0"/>
            </a:endParaRPr>
          </a:p>
          <a:p>
            <a:pPr lvl="1">
              <a:spcAft>
                <a:spcPts val="600"/>
              </a:spcAft>
            </a:pPr>
            <a:endParaRPr lang="en-US" b="1" dirty="0">
              <a:solidFill>
                <a:srgbClr val="1D2228"/>
              </a:solidFill>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US" b="1" i="0" dirty="0">
                <a:solidFill>
                  <a:srgbClr val="1D2228"/>
                </a:solidFill>
                <a:effectLst/>
                <a:latin typeface="Times New Roman" panose="02020603050405020304" pitchFamily="18" charset="0"/>
                <a:cs typeface="Times New Roman" panose="02020603050405020304" pitchFamily="18" charset="0"/>
              </a:rPr>
              <a:t> For those units planning summer 2021 HA trips: </a:t>
            </a:r>
          </a:p>
          <a:p>
            <a:pPr marL="834390" indent="-285750">
              <a:spcAft>
                <a:spcPts val="600"/>
              </a:spcAft>
              <a:buFont typeface="Courier New" panose="02070309020205020404" pitchFamily="49" charset="0"/>
              <a:buChar char="o"/>
            </a:pPr>
            <a:r>
              <a:rPr lang="en-US" b="1" dirty="0">
                <a:solidFill>
                  <a:srgbClr val="1D2228"/>
                </a:solidFill>
                <a:latin typeface="Times New Roman" panose="02020603050405020304" pitchFamily="18" charset="0"/>
                <a:cs typeface="Times New Roman" panose="02020603050405020304" pitchFamily="18" charset="0"/>
              </a:rPr>
              <a:t>K</a:t>
            </a:r>
            <a:r>
              <a:rPr lang="en-US" b="1" i="0" dirty="0">
                <a:solidFill>
                  <a:srgbClr val="1D2228"/>
                </a:solidFill>
                <a:effectLst/>
                <a:latin typeface="Times New Roman" panose="02020603050405020304" pitchFamily="18" charset="0"/>
                <a:cs typeface="Times New Roman" panose="02020603050405020304" pitchFamily="18" charset="0"/>
              </a:rPr>
              <a:t>eep up the day hikes; schedule mandatory training as soon as it becomes available; schedule mandatory physicals; keep ahead of training checklists.            </a:t>
            </a:r>
          </a:p>
          <a:p>
            <a:pPr marL="834390" indent="-285750">
              <a:spcAft>
                <a:spcPts val="600"/>
              </a:spcAft>
              <a:buFont typeface="Courier New" panose="02070309020205020404" pitchFamily="49" charset="0"/>
              <a:buChar char="o"/>
            </a:pPr>
            <a:r>
              <a:rPr lang="en-US" b="1" dirty="0">
                <a:solidFill>
                  <a:srgbClr val="1D2228"/>
                </a:solidFill>
                <a:latin typeface="Times New Roman" panose="02020603050405020304" pitchFamily="18" charset="0"/>
                <a:cs typeface="Times New Roman" panose="02020603050405020304" pitchFamily="18" charset="0"/>
              </a:rPr>
              <a:t>Be prepared to conduct full-crew, full-weight overnight shakedown trips as COVID guidance evolves in coming weeks.</a:t>
            </a:r>
            <a:r>
              <a:rPr lang="en-US" b="1" i="0" dirty="0">
                <a:solidFill>
                  <a:srgbClr val="1D2228"/>
                </a:solidFill>
                <a:effectLst/>
                <a:latin typeface="Times New Roman" panose="02020603050405020304" pitchFamily="18" charset="0"/>
                <a:cs typeface="Times New Roman" panose="02020603050405020304" pitchFamily="18" charset="0"/>
              </a:rPr>
              <a:t>    </a:t>
            </a:r>
          </a:p>
          <a:p>
            <a:pPr marL="548640"/>
            <a:endParaRPr lang="en-US" b="1" i="0" dirty="0">
              <a:solidFill>
                <a:srgbClr val="1D2228"/>
              </a:solidFill>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i="0" dirty="0">
                <a:solidFill>
                  <a:srgbClr val="1D2228"/>
                </a:solidFill>
                <a:effectLst/>
                <a:latin typeface="Times New Roman" panose="02020603050405020304" pitchFamily="18" charset="0"/>
                <a:cs typeface="Times New Roman" panose="02020603050405020304" pitchFamily="18" charset="0"/>
              </a:rPr>
              <a:t>Contact Joe Knecht at </a:t>
            </a:r>
            <a:r>
              <a:rPr lang="en-US" b="1" i="0" dirty="0">
                <a:solidFill>
                  <a:srgbClr val="1D2228"/>
                </a:solidFill>
                <a:effectLst/>
                <a:latin typeface="Times New Roman" panose="02020603050405020304" pitchFamily="18" charset="0"/>
                <a:cs typeface="Times New Roman" panose="02020603050405020304" pitchFamily="18" charset="0"/>
                <a:hlinkClick r:id="rId6"/>
              </a:rPr>
              <a:t>knechtjoe@yahoo.com</a:t>
            </a:r>
            <a:r>
              <a:rPr lang="en-US" b="1" i="0" dirty="0">
                <a:solidFill>
                  <a:srgbClr val="1D2228"/>
                </a:solidFill>
                <a:effectLst/>
                <a:latin typeface="Times New Roman" panose="02020603050405020304" pitchFamily="18" charset="0"/>
                <a:cs typeface="Times New Roman" panose="02020603050405020304" pitchFamily="18" charset="0"/>
              </a:rPr>
              <a:t> if there are any issues accessing documents or you have questions regarding high adventure planning.</a:t>
            </a:r>
          </a:p>
          <a:p>
            <a:endParaRPr lang="en-US" dirty="0">
              <a:solidFill>
                <a:srgbClr val="1D2228"/>
              </a:solidFill>
              <a:latin typeface="New serif"/>
            </a:endParaRPr>
          </a:p>
          <a:p>
            <a:endParaRPr lang="en-US" sz="1800" b="0" i="0" dirty="0">
              <a:solidFill>
                <a:srgbClr val="1D2228"/>
              </a:solidFill>
              <a:effectLst/>
              <a:latin typeface="New serif"/>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pic>
        <p:nvPicPr>
          <p:cNvPr id="6" name="Picture 5" descr="A group of people posing for the camera&#10;&#10;Description automatically generated">
            <a:extLst>
              <a:ext uri="{FF2B5EF4-FFF2-40B4-BE49-F238E27FC236}">
                <a16:creationId xmlns:a16="http://schemas.microsoft.com/office/drawing/2014/main" id="{37201442-A6AA-47FA-B349-D643D12825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142" y="2867781"/>
            <a:ext cx="3032141" cy="3032141"/>
          </a:xfrm>
          <a:prstGeom prst="rect">
            <a:avLst/>
          </a:prstGeom>
        </p:spPr>
      </p:pic>
    </p:spTree>
    <p:extLst>
      <p:ext uri="{BB962C8B-B14F-4D97-AF65-F5344CB8AC3E}">
        <p14:creationId xmlns:p14="http://schemas.microsoft.com/office/powerpoint/2010/main" val="240631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DE87-AA50-4286-81B5-2004A2D8BE97}"/>
              </a:ext>
            </a:extLst>
          </p:cNvPr>
          <p:cNvSpPr>
            <a:spLocks noGrp="1"/>
          </p:cNvSpPr>
          <p:nvPr>
            <p:ph type="title"/>
          </p:nvPr>
        </p:nvSpPr>
        <p:spPr>
          <a:xfrm>
            <a:off x="237308" y="208371"/>
            <a:ext cx="5120114" cy="875846"/>
          </a:xfrm>
        </p:spPr>
        <p:txBody>
          <a:bodyPr>
            <a:normAutofit/>
          </a:bodyPr>
          <a:lstStyle/>
          <a:p>
            <a:r>
              <a:rPr lang="en-US" b="1" dirty="0"/>
              <a:t>Training</a:t>
            </a:r>
          </a:p>
        </p:txBody>
      </p:sp>
      <p:sp>
        <p:nvSpPr>
          <p:cNvPr id="3" name="Content Placeholder 2">
            <a:extLst>
              <a:ext uri="{FF2B5EF4-FFF2-40B4-BE49-F238E27FC236}">
                <a16:creationId xmlns:a16="http://schemas.microsoft.com/office/drawing/2014/main" id="{D1B65B51-857B-4078-9701-20A8B5CC6035}"/>
              </a:ext>
            </a:extLst>
          </p:cNvPr>
          <p:cNvSpPr>
            <a:spLocks noGrp="1"/>
          </p:cNvSpPr>
          <p:nvPr>
            <p:ph idx="1"/>
          </p:nvPr>
        </p:nvSpPr>
        <p:spPr>
          <a:xfrm>
            <a:off x="437624" y="1084217"/>
            <a:ext cx="5658375" cy="5115070"/>
          </a:xfrm>
        </p:spPr>
        <p:txBody>
          <a:bodyPr>
            <a:normAutofit/>
          </a:bodyPr>
          <a:lstStyle/>
          <a:p>
            <a:pPr>
              <a:lnSpc>
                <a:spcPct val="100000"/>
              </a:lnSpc>
              <a:spcBef>
                <a:spcPts val="0"/>
              </a:spcBef>
            </a:pPr>
            <a:r>
              <a:rPr lang="en-US" sz="2000" b="1" dirty="0"/>
              <a:t>Unit Training </a:t>
            </a:r>
            <a:r>
              <a:rPr lang="en-US" sz="2000" dirty="0"/>
              <a:t>– For position-specific training at your unit, contact Roy De Lauder at </a:t>
            </a:r>
            <a:r>
              <a:rPr lang="en-US" sz="2000" dirty="0">
                <a:hlinkClick r:id="rId2"/>
              </a:rPr>
              <a:t>EagleScout.Roy@cox.net</a:t>
            </a:r>
            <a:r>
              <a:rPr lang="en-US" sz="2000" dirty="0"/>
              <a:t> or go to Training Opportunities page on GM Web Site.</a:t>
            </a:r>
            <a:endParaRPr lang="en-US" sz="2000" u="sng" dirty="0">
              <a:solidFill>
                <a:srgbClr val="0563C1"/>
              </a:solidFill>
              <a:effectLst/>
              <a:latin typeface="Calibri" panose="020F0502020204030204" pitchFamily="34" charset="0"/>
              <a:ea typeface="Times New Roman" panose="02020603050405020304" pitchFamily="18" charset="0"/>
            </a:endParaRPr>
          </a:p>
          <a:p>
            <a:pPr>
              <a:lnSpc>
                <a:spcPct val="100000"/>
              </a:lnSpc>
              <a:spcBef>
                <a:spcPts val="0"/>
              </a:spcBef>
            </a:pPr>
            <a:endParaRPr lang="en-US" sz="2000" dirty="0">
              <a:effectLst/>
              <a:latin typeface="Calibri" panose="020F0502020204030204" pitchFamily="34" charset="0"/>
              <a:ea typeface="Times New Roman" panose="02020603050405020304" pitchFamily="18" charset="0"/>
            </a:endParaRPr>
          </a:p>
          <a:p>
            <a:endParaRPr lang="en-US" sz="1800" dirty="0"/>
          </a:p>
          <a:p>
            <a:endParaRPr lang="en-US" sz="1800" dirty="0"/>
          </a:p>
        </p:txBody>
      </p:sp>
      <p:pic>
        <p:nvPicPr>
          <p:cNvPr id="5" name="Picture 4" descr="A red and white sign&#10;&#10;Description automatically generated">
            <a:extLst>
              <a:ext uri="{FF2B5EF4-FFF2-40B4-BE49-F238E27FC236}">
                <a16:creationId xmlns:a16="http://schemas.microsoft.com/office/drawing/2014/main" id="{ABD4E343-1B39-4611-AE73-6DC8F4EEDA42}"/>
              </a:ext>
            </a:extLst>
          </p:cNvPr>
          <p:cNvPicPr>
            <a:picLocks noChangeAspect="1"/>
          </p:cNvPicPr>
          <p:nvPr/>
        </p:nvPicPr>
        <p:blipFill rotWithShape="1">
          <a:blip r:embed="rId3">
            <a:extLst>
              <a:ext uri="{28A0092B-C50C-407E-A947-70E740481C1C}">
                <a14:useLocalDpi xmlns:a14="http://schemas.microsoft.com/office/drawing/2010/main" val="0"/>
              </a:ext>
            </a:extLst>
          </a:blip>
          <a:srcRect l="4616" r="15757"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0605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1E3693E-696D-4534-AC94-20FA13AAD3EB}"/>
              </a:ext>
            </a:extLst>
          </p:cNvPr>
          <p:cNvSpPr txBox="1"/>
          <p:nvPr/>
        </p:nvSpPr>
        <p:spPr>
          <a:xfrm>
            <a:off x="358923" y="190768"/>
            <a:ext cx="11474154" cy="707886"/>
          </a:xfrm>
          <a:prstGeom prst="rect">
            <a:avLst/>
          </a:prstGeom>
          <a:noFill/>
        </p:spPr>
        <p:txBody>
          <a:bodyPr wrap="square" rtlCol="0">
            <a:spAutoFit/>
          </a:bodyPr>
          <a:lstStyle/>
          <a:p>
            <a:pPr algn="ctr"/>
            <a:r>
              <a:rPr lang="en-US" sz="4000" b="1" dirty="0"/>
              <a:t>Wood Badge Registration NOW Open</a:t>
            </a:r>
          </a:p>
        </p:txBody>
      </p:sp>
      <p:pic>
        <p:nvPicPr>
          <p:cNvPr id="3" name="Picture 2">
            <a:extLst>
              <a:ext uri="{FF2B5EF4-FFF2-40B4-BE49-F238E27FC236}">
                <a16:creationId xmlns:a16="http://schemas.microsoft.com/office/drawing/2014/main" id="{C6215F42-FF5B-46D1-8CB7-9A50D6458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5" y="0"/>
            <a:ext cx="2051928" cy="4439833"/>
          </a:xfrm>
          <a:prstGeom prst="rect">
            <a:avLst/>
          </a:prstGeom>
        </p:spPr>
      </p:pic>
      <p:sp>
        <p:nvSpPr>
          <p:cNvPr id="10" name="TextBox 9">
            <a:extLst>
              <a:ext uri="{FF2B5EF4-FFF2-40B4-BE49-F238E27FC236}">
                <a16:creationId xmlns:a16="http://schemas.microsoft.com/office/drawing/2014/main" id="{7362CE22-7E02-492F-BA9E-3B2EBD829F6F}"/>
              </a:ext>
            </a:extLst>
          </p:cNvPr>
          <p:cNvSpPr txBox="1"/>
          <p:nvPr/>
        </p:nvSpPr>
        <p:spPr>
          <a:xfrm>
            <a:off x="273465" y="4767423"/>
            <a:ext cx="8776531" cy="1846659"/>
          </a:xfrm>
          <a:prstGeom prst="rect">
            <a:avLst/>
          </a:prstGeom>
          <a:solidFill>
            <a:srgbClr val="F8F8F8">
              <a:alpha val="67843"/>
            </a:srgbClr>
          </a:solidFill>
        </p:spPr>
        <p:txBody>
          <a:bodyPr wrap="square" rtlCol="0">
            <a:spAutoFit/>
          </a:bodyPr>
          <a:lstStyle/>
          <a:p>
            <a:pPr algn="ctr"/>
            <a:r>
              <a:rPr lang="en-US" b="1" i="1" u="sng" dirty="0">
                <a:solidFill>
                  <a:srgbClr val="C00000"/>
                </a:solidFill>
              </a:rPr>
              <a:t>Wood Badge could be postponed or delayed based on </a:t>
            </a:r>
            <a:r>
              <a:rPr lang="en-US" b="1" i="1" u="sng" dirty="0" err="1">
                <a:solidFill>
                  <a:srgbClr val="C00000"/>
                </a:solidFill>
              </a:rPr>
              <a:t>covid</a:t>
            </a:r>
            <a:r>
              <a:rPr lang="en-US" b="1" i="1" u="sng" dirty="0">
                <a:solidFill>
                  <a:srgbClr val="C00000"/>
                </a:solidFill>
              </a:rPr>
              <a:t> restrictions</a:t>
            </a:r>
          </a:p>
          <a:p>
            <a:r>
              <a:rPr lang="en-US" sz="1200" dirty="0"/>
              <a:t>Wood Badge is the Boy Scouts of America’s ultimate leadership training designed to meet the advanced leadership needs of Scouters in all aspects of the BSA, whether unit, district, or council level – from assistant den leaders to Scoutmasters, from Cubmasters to Venturing Advisors, from committee members to commissioners. It is a fun, energetic and inspiring course guaranteed to infuse your unit with fun and meaning – all designed to fulfill the mission of the BSA, and ensure our youth is getting everything they are promised from the program.</a:t>
            </a:r>
          </a:p>
          <a:p>
            <a:br>
              <a:rPr lang="en-US" sz="1200" dirty="0"/>
            </a:br>
            <a:r>
              <a:rPr lang="en-US" sz="1200" dirty="0"/>
              <a:t>QUESTIONS?</a:t>
            </a:r>
            <a:br>
              <a:rPr lang="en-US" sz="1200" dirty="0"/>
            </a:br>
            <a:r>
              <a:rPr lang="en-US" sz="1200" dirty="0"/>
              <a:t>For information about specific courses, contact the Course Director listed above. </a:t>
            </a:r>
            <a:endParaRPr lang="en-US" sz="1000" i="1" dirty="0"/>
          </a:p>
        </p:txBody>
      </p:sp>
      <p:sp>
        <p:nvSpPr>
          <p:cNvPr id="13" name="TextBox 12">
            <a:extLst>
              <a:ext uri="{FF2B5EF4-FFF2-40B4-BE49-F238E27FC236}">
                <a16:creationId xmlns:a16="http://schemas.microsoft.com/office/drawing/2014/main" id="{CC09C5B1-3A90-426A-B71E-24335B5BDFAE}"/>
              </a:ext>
            </a:extLst>
          </p:cNvPr>
          <p:cNvSpPr txBox="1"/>
          <p:nvPr/>
        </p:nvSpPr>
        <p:spPr>
          <a:xfrm>
            <a:off x="5800282" y="1302010"/>
            <a:ext cx="4298069" cy="1631216"/>
          </a:xfrm>
          <a:prstGeom prst="rect">
            <a:avLst/>
          </a:prstGeom>
          <a:noFill/>
        </p:spPr>
        <p:txBody>
          <a:bodyPr wrap="square" rtlCol="0">
            <a:spAutoFit/>
          </a:bodyPr>
          <a:lstStyle/>
          <a:p>
            <a:pPr algn="ctr"/>
            <a:r>
              <a:rPr lang="en-US" sz="2800" dirty="0"/>
              <a:t>Fall Course</a:t>
            </a:r>
          </a:p>
          <a:p>
            <a:pPr algn="ctr"/>
            <a:r>
              <a:rPr lang="en-US" sz="1600" i="1" dirty="0"/>
              <a:t>Registration Open 1 May, 2021</a:t>
            </a:r>
          </a:p>
          <a:p>
            <a:pPr algn="ctr"/>
            <a:r>
              <a:rPr lang="en-US" sz="1600" dirty="0"/>
              <a:t>Weekend #1: 10 - 12 September</a:t>
            </a:r>
          </a:p>
          <a:p>
            <a:pPr algn="ctr"/>
            <a:r>
              <a:rPr lang="en-US" sz="1600" dirty="0"/>
              <a:t>Weekend #2: 9 - 10 October</a:t>
            </a:r>
          </a:p>
          <a:p>
            <a:pPr algn="ctr"/>
            <a:r>
              <a:rPr lang="en-US" sz="1200" i="1" dirty="0"/>
              <a:t>Course Director: Mrs. Alexandria Keenan</a:t>
            </a:r>
          </a:p>
          <a:p>
            <a:pPr algn="ctr"/>
            <a:r>
              <a:rPr lang="en-US" sz="1200" i="1" dirty="0">
                <a:hlinkClick r:id="rId3"/>
              </a:rPr>
              <a:t>ADLKeenan@gmail.com</a:t>
            </a:r>
            <a:endParaRPr lang="en-US" sz="1200" i="1" dirty="0"/>
          </a:p>
        </p:txBody>
      </p:sp>
      <p:sp>
        <p:nvSpPr>
          <p:cNvPr id="14" name="TextBox 13">
            <a:extLst>
              <a:ext uri="{FF2B5EF4-FFF2-40B4-BE49-F238E27FC236}">
                <a16:creationId xmlns:a16="http://schemas.microsoft.com/office/drawing/2014/main" id="{736A2914-B7E1-4322-BA62-3C60A207A568}"/>
              </a:ext>
            </a:extLst>
          </p:cNvPr>
          <p:cNvSpPr txBox="1"/>
          <p:nvPr/>
        </p:nvSpPr>
        <p:spPr>
          <a:xfrm>
            <a:off x="1516369" y="1302010"/>
            <a:ext cx="4843194" cy="1631216"/>
          </a:xfrm>
          <a:prstGeom prst="rect">
            <a:avLst/>
          </a:prstGeom>
          <a:noFill/>
        </p:spPr>
        <p:txBody>
          <a:bodyPr wrap="square" rtlCol="0">
            <a:spAutoFit/>
          </a:bodyPr>
          <a:lstStyle/>
          <a:p>
            <a:pPr algn="ctr"/>
            <a:r>
              <a:rPr lang="en-US" sz="2800" dirty="0"/>
              <a:t>Spring Course</a:t>
            </a:r>
          </a:p>
          <a:p>
            <a:pPr algn="ctr"/>
            <a:r>
              <a:rPr lang="en-US" sz="1600" i="1" dirty="0"/>
              <a:t>Register at: </a:t>
            </a:r>
            <a:r>
              <a:rPr lang="en-US" sz="1600" i="1" dirty="0">
                <a:hlinkClick r:id="rId3"/>
              </a:rPr>
              <a:t>https://scoutingevent.com/082-42945</a:t>
            </a:r>
            <a:endParaRPr lang="en-US" sz="1600" i="1" dirty="0"/>
          </a:p>
          <a:p>
            <a:pPr algn="ctr"/>
            <a:r>
              <a:rPr lang="en-US" sz="1600" dirty="0"/>
              <a:t>Weekend #1: 30 April - 2 May</a:t>
            </a:r>
          </a:p>
          <a:p>
            <a:pPr algn="ctr"/>
            <a:r>
              <a:rPr lang="en-US" sz="1600" dirty="0"/>
              <a:t>Weekend #2: 5 - 6 June</a:t>
            </a:r>
            <a:endParaRPr lang="en-US" sz="1200" dirty="0"/>
          </a:p>
          <a:p>
            <a:pPr algn="ctr"/>
            <a:r>
              <a:rPr lang="en-US" sz="1200" i="1" dirty="0"/>
              <a:t>Course Director: Mr. Chris Geiger</a:t>
            </a:r>
          </a:p>
          <a:p>
            <a:pPr algn="ctr"/>
            <a:r>
              <a:rPr lang="en-US" sz="1200" i="1" dirty="0">
                <a:hlinkClick r:id="rId3"/>
              </a:rPr>
              <a:t>geigercj@gmail.com</a:t>
            </a:r>
            <a:endParaRPr lang="en-US" sz="1200" i="1" dirty="0"/>
          </a:p>
        </p:txBody>
      </p:sp>
      <p:pic>
        <p:nvPicPr>
          <p:cNvPr id="6" name="Picture 5" descr="Qr code&#10;&#10;Description automatically generated">
            <a:extLst>
              <a:ext uri="{FF2B5EF4-FFF2-40B4-BE49-F238E27FC236}">
                <a16:creationId xmlns:a16="http://schemas.microsoft.com/office/drawing/2014/main" id="{48BE22A0-0596-4097-9FDF-6CA1660A6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501" y="3045057"/>
            <a:ext cx="1366930" cy="1366930"/>
          </a:xfrm>
          <a:prstGeom prst="rect">
            <a:avLst/>
          </a:prstGeom>
        </p:spPr>
      </p:pic>
      <p:pic>
        <p:nvPicPr>
          <p:cNvPr id="1027" name="Picture 3">
            <a:extLst>
              <a:ext uri="{FF2B5EF4-FFF2-40B4-BE49-F238E27FC236}">
                <a16:creationId xmlns:a16="http://schemas.microsoft.com/office/drawing/2014/main" id="{B9272F5B-1218-45DA-9702-C0475967E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3162300"/>
            <a:ext cx="27051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6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E60F-AE1D-4F51-854E-48657D2221B0}"/>
              </a:ext>
            </a:extLst>
          </p:cNvPr>
          <p:cNvSpPr>
            <a:spLocks noGrp="1"/>
          </p:cNvSpPr>
          <p:nvPr>
            <p:ph type="title"/>
          </p:nvPr>
        </p:nvSpPr>
        <p:spPr/>
        <p:txBody>
          <a:bodyPr/>
          <a:lstStyle/>
          <a:p>
            <a:r>
              <a:rPr lang="en-US" b="1" dirty="0"/>
              <a:t>Shooting Sports</a:t>
            </a:r>
          </a:p>
        </p:txBody>
      </p:sp>
      <p:sp>
        <p:nvSpPr>
          <p:cNvPr id="3" name="Content Placeholder 2">
            <a:extLst>
              <a:ext uri="{FF2B5EF4-FFF2-40B4-BE49-F238E27FC236}">
                <a16:creationId xmlns:a16="http://schemas.microsoft.com/office/drawing/2014/main" id="{95468FFE-761A-4590-ADF2-5033151C909A}"/>
              </a:ext>
            </a:extLst>
          </p:cNvPr>
          <p:cNvSpPr>
            <a:spLocks noGrp="1"/>
          </p:cNvSpPr>
          <p:nvPr>
            <p:ph idx="1"/>
          </p:nvPr>
        </p:nvSpPr>
        <p:spPr/>
        <p:txBody>
          <a:bodyPr>
            <a:normAutofit lnSpcReduction="10000"/>
          </a:bodyPr>
          <a:lstStyle/>
          <a:p>
            <a:r>
              <a:rPr lang="en-US" dirty="0"/>
              <a:t>Requests for Shooting Events – Lead Time!</a:t>
            </a:r>
          </a:p>
          <a:p>
            <a:pPr lvl="1"/>
            <a:r>
              <a:rPr lang="en-US" dirty="0"/>
              <a:t>50+ scouts - 6mos</a:t>
            </a:r>
          </a:p>
          <a:p>
            <a:pPr lvl="1"/>
            <a:r>
              <a:rPr lang="en-US" dirty="0"/>
              <a:t>Less than 50 scouts -  3mos</a:t>
            </a:r>
          </a:p>
          <a:p>
            <a:r>
              <a:rPr lang="en-US" dirty="0"/>
              <a:t>Shooting on private land: </a:t>
            </a:r>
          </a:p>
          <a:p>
            <a:pPr lvl="1"/>
            <a:r>
              <a:rPr lang="en-US" dirty="0"/>
              <a:t>Requirements</a:t>
            </a:r>
          </a:p>
          <a:p>
            <a:pPr lvl="1"/>
            <a:r>
              <a:rPr lang="en-US" dirty="0"/>
              <a:t>Permissions/protocols</a:t>
            </a:r>
          </a:p>
          <a:p>
            <a:r>
              <a:rPr lang="en-US" dirty="0"/>
              <a:t>Shooting Sports </a:t>
            </a:r>
            <a:r>
              <a:rPr lang="en-US" dirty="0">
                <a:solidFill>
                  <a:srgbClr val="002060"/>
                </a:solidFill>
                <a:hlinkClick r:id="rId2">
                  <a:extLst>
                    <a:ext uri="{A12FA001-AC4F-418D-AE19-62706E023703}">
                      <ahyp:hlinkClr xmlns:ahyp="http://schemas.microsoft.com/office/drawing/2018/hyperlinkcolor" val="tx"/>
                    </a:ext>
                  </a:extLst>
                </a:hlinkClick>
              </a:rPr>
              <a:t>web page</a:t>
            </a:r>
            <a:endParaRPr lang="en-US" dirty="0">
              <a:solidFill>
                <a:srgbClr val="002060"/>
              </a:solidFill>
            </a:endParaRPr>
          </a:p>
          <a:p>
            <a:r>
              <a:rPr lang="en-US" dirty="0"/>
              <a:t>Shooting Sports Instructor Classes:</a:t>
            </a:r>
          </a:p>
          <a:p>
            <a:pPr lvl="1"/>
            <a:r>
              <a:rPr lang="en-US" dirty="0">
                <a:solidFill>
                  <a:srgbClr val="002060"/>
                </a:solidFill>
                <a:hlinkClick r:id="rId2">
                  <a:extLst>
                    <a:ext uri="{A12FA001-AC4F-418D-AE19-62706E023703}">
                      <ahyp:hlinkClr xmlns:ahyp="http://schemas.microsoft.com/office/drawing/2018/hyperlinkcolor" val="tx"/>
                    </a:ext>
                  </a:extLst>
                </a:hlinkClick>
              </a:rPr>
              <a:t>Rifle/Shotgun</a:t>
            </a:r>
            <a:r>
              <a:rPr lang="en-US" dirty="0">
                <a:solidFill>
                  <a:srgbClr val="002060"/>
                </a:solidFill>
              </a:rPr>
              <a:t>       </a:t>
            </a:r>
          </a:p>
          <a:p>
            <a:pPr lvl="1"/>
            <a:r>
              <a:rPr lang="en-US" dirty="0">
                <a:solidFill>
                  <a:srgbClr val="002060"/>
                </a:solidFill>
                <a:hlinkClick r:id="rId2">
                  <a:extLst>
                    <a:ext uri="{A12FA001-AC4F-418D-AE19-62706E023703}">
                      <ahyp:hlinkClr xmlns:ahyp="http://schemas.microsoft.com/office/drawing/2018/hyperlinkcolor" val="tx"/>
                    </a:ext>
                  </a:extLst>
                </a:hlinkClick>
              </a:rPr>
              <a:t>Archery</a:t>
            </a:r>
            <a:r>
              <a:rPr lang="en-US" dirty="0"/>
              <a:t> (Virtual classes available)</a:t>
            </a:r>
          </a:p>
          <a:p>
            <a:endParaRPr lang="en-US" dirty="0"/>
          </a:p>
        </p:txBody>
      </p:sp>
      <p:pic>
        <p:nvPicPr>
          <p:cNvPr id="4" name="Picture 3">
            <a:extLst>
              <a:ext uri="{FF2B5EF4-FFF2-40B4-BE49-F238E27FC236}">
                <a16:creationId xmlns:a16="http://schemas.microsoft.com/office/drawing/2014/main" id="{9B7E0FC1-CB75-452B-859C-1B914353FA27}"/>
              </a:ext>
            </a:extLst>
          </p:cNvPr>
          <p:cNvPicPr>
            <a:picLocks noChangeAspect="1"/>
          </p:cNvPicPr>
          <p:nvPr/>
        </p:nvPicPr>
        <p:blipFill>
          <a:blip r:embed="rId3"/>
          <a:stretch>
            <a:fillRect/>
          </a:stretch>
        </p:blipFill>
        <p:spPr>
          <a:xfrm>
            <a:off x="7449014" y="814852"/>
            <a:ext cx="4138961" cy="2605510"/>
          </a:xfrm>
          <a:prstGeom prst="rect">
            <a:avLst/>
          </a:prstGeom>
        </p:spPr>
      </p:pic>
      <p:pic>
        <p:nvPicPr>
          <p:cNvPr id="6" name="Picture 5">
            <a:extLst>
              <a:ext uri="{FF2B5EF4-FFF2-40B4-BE49-F238E27FC236}">
                <a16:creationId xmlns:a16="http://schemas.microsoft.com/office/drawing/2014/main" id="{96122C9A-13F6-41CB-8FBE-2FAC30D3E0CE}"/>
              </a:ext>
            </a:extLst>
          </p:cNvPr>
          <p:cNvPicPr>
            <a:picLocks noChangeAspect="1"/>
          </p:cNvPicPr>
          <p:nvPr/>
        </p:nvPicPr>
        <p:blipFill>
          <a:blip r:embed="rId4"/>
          <a:stretch>
            <a:fillRect/>
          </a:stretch>
        </p:blipFill>
        <p:spPr>
          <a:xfrm>
            <a:off x="9199756" y="3555299"/>
            <a:ext cx="2690812" cy="2315207"/>
          </a:xfrm>
          <a:prstGeom prst="rect">
            <a:avLst/>
          </a:prstGeom>
        </p:spPr>
      </p:pic>
    </p:spTree>
    <p:extLst>
      <p:ext uri="{BB962C8B-B14F-4D97-AF65-F5344CB8AC3E}">
        <p14:creationId xmlns:p14="http://schemas.microsoft.com/office/powerpoint/2010/main" val="19120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B805-4C05-4748-9C96-B491E7658E5A}"/>
              </a:ext>
            </a:extLst>
          </p:cNvPr>
          <p:cNvSpPr>
            <a:spLocks noGrp="1"/>
          </p:cNvSpPr>
          <p:nvPr>
            <p:ph type="title"/>
          </p:nvPr>
        </p:nvSpPr>
        <p:spPr>
          <a:xfrm>
            <a:off x="629194" y="157712"/>
            <a:ext cx="10515600" cy="1325563"/>
          </a:xfrm>
        </p:spPr>
        <p:txBody>
          <a:bodyPr/>
          <a:lstStyle/>
          <a:p>
            <a:r>
              <a:rPr lang="en-US" b="1" dirty="0"/>
              <a:t>Merit Badges</a:t>
            </a:r>
          </a:p>
        </p:txBody>
      </p:sp>
      <p:sp>
        <p:nvSpPr>
          <p:cNvPr id="3" name="Content Placeholder 2">
            <a:extLst>
              <a:ext uri="{FF2B5EF4-FFF2-40B4-BE49-F238E27FC236}">
                <a16:creationId xmlns:a16="http://schemas.microsoft.com/office/drawing/2014/main" id="{3AC38018-2044-4F51-8877-6F503EBEAC10}"/>
              </a:ext>
            </a:extLst>
          </p:cNvPr>
          <p:cNvSpPr>
            <a:spLocks noGrp="1"/>
          </p:cNvSpPr>
          <p:nvPr>
            <p:ph idx="1"/>
          </p:nvPr>
        </p:nvSpPr>
        <p:spPr>
          <a:xfrm>
            <a:off x="629194" y="1365837"/>
            <a:ext cx="9860280" cy="2608634"/>
          </a:xfrm>
        </p:spPr>
        <p:txBody>
          <a:bodyPr>
            <a:normAutofit fontScale="62500" lnSpcReduction="20000"/>
          </a:bodyPr>
          <a:lstStyle/>
          <a:p>
            <a:r>
              <a:rPr lang="en-US" dirty="0"/>
              <a:t>Every merit badge counselor needs to be on the District Charter.  The time for action is NOW!</a:t>
            </a:r>
          </a:p>
          <a:p>
            <a:r>
              <a:rPr lang="en-US" dirty="0"/>
              <a:t>The online Merit Badge Counselor </a:t>
            </a:r>
            <a:r>
              <a:rPr lang="en-US" sz="2800" dirty="0">
                <a:hlinkClick r:id="rId2"/>
              </a:rPr>
              <a:t>registration</a:t>
            </a:r>
            <a:r>
              <a:rPr lang="en-US" sz="2800" dirty="0"/>
              <a:t> w</a:t>
            </a:r>
            <a:r>
              <a:rPr lang="en-US" dirty="0"/>
              <a:t>orks for all Scouters who do not already hold another District position.  </a:t>
            </a:r>
          </a:p>
          <a:p>
            <a:r>
              <a:rPr lang="en-US" dirty="0"/>
              <a:t>Be sure the counselor uses his/her legal name – no nicknames.</a:t>
            </a:r>
          </a:p>
          <a:p>
            <a:r>
              <a:rPr lang="en-US" dirty="0"/>
              <a:t>Merit Badge Counselors, or the unit Dean/Leader, also need to scan and send Margee the Merit Badge application form listing the badges the counselor is applying to teach and providing a justification of his/her qualifications.</a:t>
            </a:r>
          </a:p>
          <a:p>
            <a:r>
              <a:rPr lang="en-US" dirty="0"/>
              <a:t>Youth Protection Training is the essential first step.  Don’t hit “send” on the application without it!</a:t>
            </a:r>
          </a:p>
          <a:p>
            <a:r>
              <a:rPr lang="en-US" dirty="0"/>
              <a:t>Contact Margee if you have questions at </a:t>
            </a:r>
            <a:r>
              <a:rPr lang="en-US" dirty="0">
                <a:hlinkClick r:id="rId2"/>
              </a:rPr>
              <a:t>GM.MB.Dean@hotmail.com</a:t>
            </a:r>
            <a:r>
              <a:rPr lang="en-US" dirty="0"/>
              <a:t>. </a:t>
            </a:r>
          </a:p>
        </p:txBody>
      </p:sp>
      <p:pic>
        <p:nvPicPr>
          <p:cNvPr id="5" name="Picture 4">
            <a:extLst>
              <a:ext uri="{FF2B5EF4-FFF2-40B4-BE49-F238E27FC236}">
                <a16:creationId xmlns:a16="http://schemas.microsoft.com/office/drawing/2014/main" id="{C4CDA075-369C-4D51-8A1F-6997448361A7}"/>
              </a:ext>
            </a:extLst>
          </p:cNvPr>
          <p:cNvPicPr>
            <a:picLocks noChangeAspect="1"/>
          </p:cNvPicPr>
          <p:nvPr/>
        </p:nvPicPr>
        <p:blipFill>
          <a:blip r:embed="rId3"/>
          <a:stretch>
            <a:fillRect/>
          </a:stretch>
        </p:blipFill>
        <p:spPr>
          <a:xfrm>
            <a:off x="10906125" y="740665"/>
            <a:ext cx="895350" cy="2733675"/>
          </a:xfrm>
          <a:prstGeom prst="rect">
            <a:avLst/>
          </a:prstGeom>
        </p:spPr>
      </p:pic>
      <p:pic>
        <p:nvPicPr>
          <p:cNvPr id="6" name="Picture 5">
            <a:extLst>
              <a:ext uri="{FF2B5EF4-FFF2-40B4-BE49-F238E27FC236}">
                <a16:creationId xmlns:a16="http://schemas.microsoft.com/office/drawing/2014/main" id="{FB28F7B9-FD3C-4800-A0B2-208FE11B8704}"/>
              </a:ext>
            </a:extLst>
          </p:cNvPr>
          <p:cNvPicPr>
            <a:picLocks noChangeAspect="1"/>
          </p:cNvPicPr>
          <p:nvPr/>
        </p:nvPicPr>
        <p:blipFill>
          <a:blip r:embed="rId4"/>
          <a:stretch>
            <a:fillRect/>
          </a:stretch>
        </p:blipFill>
        <p:spPr>
          <a:xfrm>
            <a:off x="10906125" y="3474340"/>
            <a:ext cx="904875" cy="2714625"/>
          </a:xfrm>
          <a:prstGeom prst="rect">
            <a:avLst/>
          </a:prstGeom>
        </p:spPr>
      </p:pic>
      <p:sp>
        <p:nvSpPr>
          <p:cNvPr id="7" name="Content Placeholder 2">
            <a:extLst>
              <a:ext uri="{FF2B5EF4-FFF2-40B4-BE49-F238E27FC236}">
                <a16:creationId xmlns:a16="http://schemas.microsoft.com/office/drawing/2014/main" id="{F89C1CB1-29D6-4CA1-BFEF-CC77F6088F0C}"/>
              </a:ext>
            </a:extLst>
          </p:cNvPr>
          <p:cNvSpPr txBox="1">
            <a:spLocks/>
          </p:cNvSpPr>
          <p:nvPr/>
        </p:nvSpPr>
        <p:spPr>
          <a:xfrm>
            <a:off x="2338935" y="4111588"/>
            <a:ext cx="6440797" cy="2271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US" sz="1400" b="1" i="0" u="none" strike="noStrike" dirty="0">
                <a:solidFill>
                  <a:srgbClr val="0000FF"/>
                </a:solidFill>
                <a:effectLst/>
                <a:latin typeface="Roboto"/>
                <a:hlinkClick r:id="rId2"/>
              </a:rPr>
              <a:t>Online Merit Badge Courses</a:t>
            </a:r>
            <a:r>
              <a:rPr lang="en-US" sz="1400" b="0" i="0" dirty="0">
                <a:solidFill>
                  <a:srgbClr val="000000"/>
                </a:solidFill>
                <a:effectLst/>
                <a:latin typeface="Roboto"/>
              </a:rPr>
              <a:t> – Watch video, fill out workbook, contact Counselor</a:t>
            </a:r>
            <a:endParaRPr lang="en-US" sz="1400" b="0" i="0" dirty="0">
              <a:solidFill>
                <a:srgbClr val="7A7A7A"/>
              </a:solidFill>
              <a:effectLst/>
              <a:latin typeface="Roboto"/>
            </a:endParaRPr>
          </a:p>
          <a:p>
            <a:pPr algn="l">
              <a:buFont typeface="Arial" panose="020B0604020202020204" pitchFamily="34" charset="0"/>
              <a:buChar char="•"/>
            </a:pPr>
            <a:r>
              <a:rPr lang="en-US" sz="1400" b="1" i="0" u="none" strike="noStrike" dirty="0">
                <a:solidFill>
                  <a:srgbClr val="0000FF"/>
                </a:solidFill>
                <a:effectLst/>
                <a:latin typeface="Roboto"/>
                <a:hlinkClick r:id="rId2"/>
              </a:rPr>
              <a:t>Virtual Merit Badge Opportunities (Nation-wide)</a:t>
            </a:r>
            <a:endParaRPr lang="en-US" sz="1400" b="0" i="0" dirty="0">
              <a:solidFill>
                <a:srgbClr val="7A7A7A"/>
              </a:solidFill>
              <a:effectLst/>
              <a:latin typeface="Roboto"/>
            </a:endParaRPr>
          </a:p>
          <a:p>
            <a:pPr algn="l">
              <a:buFont typeface="Arial" panose="020B0604020202020204" pitchFamily="34" charset="0"/>
              <a:buChar char="•"/>
            </a:pPr>
            <a:r>
              <a:rPr lang="en-US" sz="1400" b="1" i="0" u="none" strike="noStrike" dirty="0">
                <a:solidFill>
                  <a:srgbClr val="0000FF"/>
                </a:solidFill>
                <a:effectLst/>
                <a:latin typeface="Roboto"/>
                <a:hlinkClick r:id="rId2"/>
              </a:rPr>
              <a:t>Parktakes </a:t>
            </a:r>
            <a:r>
              <a:rPr lang="en-US" sz="1400" b="0" i="0" dirty="0">
                <a:solidFill>
                  <a:srgbClr val="000000"/>
                </a:solidFill>
                <a:effectLst/>
                <a:latin typeface="Roboto"/>
              </a:rPr>
              <a:t>(select “Scouts” from the Category of Activity)</a:t>
            </a:r>
            <a:endParaRPr lang="en-US" sz="1400" b="0" i="0" dirty="0">
              <a:solidFill>
                <a:srgbClr val="7A7A7A"/>
              </a:solidFill>
              <a:effectLst/>
              <a:latin typeface="Roboto"/>
            </a:endParaRPr>
          </a:p>
          <a:p>
            <a:pPr algn="l">
              <a:buFont typeface="Arial" panose="020B0604020202020204" pitchFamily="34" charset="0"/>
              <a:buChar char="•"/>
            </a:pPr>
            <a:r>
              <a:rPr lang="en-US" sz="1400" b="1" i="0" u="none" strike="noStrike" dirty="0">
                <a:solidFill>
                  <a:srgbClr val="0000FF"/>
                </a:solidFill>
                <a:effectLst/>
                <a:latin typeface="Roboto"/>
                <a:hlinkClick r:id="rId2"/>
              </a:rPr>
              <a:t>MeritBadge.Info</a:t>
            </a:r>
            <a:r>
              <a:rPr lang="en-US" sz="1400" b="0" i="0" dirty="0">
                <a:solidFill>
                  <a:srgbClr val="7A7A7A"/>
                </a:solidFill>
                <a:effectLst/>
                <a:latin typeface="Roboto"/>
              </a:rPr>
              <a:t> – </a:t>
            </a:r>
            <a:r>
              <a:rPr lang="en-US" sz="1400" b="0" i="0" dirty="0">
                <a:solidFill>
                  <a:srgbClr val="000000"/>
                </a:solidFill>
                <a:effectLst/>
                <a:latin typeface="Roboto"/>
              </a:rPr>
              <a:t>Various MB Days throughout the country</a:t>
            </a:r>
            <a:endParaRPr lang="en-US" sz="1400" b="0" i="0" dirty="0">
              <a:solidFill>
                <a:srgbClr val="7A7A7A"/>
              </a:solidFill>
              <a:effectLst/>
              <a:latin typeface="Roboto"/>
            </a:endParaRPr>
          </a:p>
          <a:p>
            <a:pPr algn="l">
              <a:buFont typeface="Arial" panose="020B0604020202020204" pitchFamily="34" charset="0"/>
              <a:buChar char="•"/>
            </a:pPr>
            <a:r>
              <a:rPr lang="en-US" sz="1400" b="1" i="0" u="none" strike="noStrike" dirty="0">
                <a:solidFill>
                  <a:srgbClr val="0000FF"/>
                </a:solidFill>
                <a:effectLst/>
                <a:latin typeface="Roboto"/>
                <a:hlinkClick r:id="rId2"/>
              </a:rPr>
              <a:t>Fly Fishing Merit Badge Program</a:t>
            </a:r>
            <a:r>
              <a:rPr lang="en-US" sz="1400" b="0" i="0" dirty="0">
                <a:solidFill>
                  <a:srgbClr val="7A7A7A"/>
                </a:solidFill>
                <a:effectLst/>
                <a:latin typeface="Roboto"/>
              </a:rPr>
              <a:t>, </a:t>
            </a:r>
            <a:r>
              <a:rPr lang="en-US" sz="1400" b="0" i="0" dirty="0">
                <a:solidFill>
                  <a:srgbClr val="000000"/>
                </a:solidFill>
                <a:effectLst/>
                <a:latin typeface="Roboto"/>
              </a:rPr>
              <a:t>Northern Virginia</a:t>
            </a:r>
            <a:endParaRPr lang="en-US" sz="1400" b="0" i="0" dirty="0">
              <a:solidFill>
                <a:srgbClr val="7A7A7A"/>
              </a:solidFill>
              <a:effectLst/>
              <a:latin typeface="Roboto"/>
            </a:endParaRPr>
          </a:p>
          <a:p>
            <a:pPr algn="l">
              <a:buFont typeface="Arial" panose="020B0604020202020204" pitchFamily="34" charset="0"/>
              <a:buChar char="•"/>
            </a:pPr>
            <a:r>
              <a:rPr lang="en-US" sz="1400" b="1" i="0" u="none" strike="noStrike" dirty="0">
                <a:solidFill>
                  <a:srgbClr val="0000FF"/>
                </a:solidFill>
                <a:effectLst/>
                <a:latin typeface="Roboto"/>
                <a:hlinkClick r:id="rId2"/>
              </a:rPr>
              <a:t>Merit Badges Scouts can complete at Home</a:t>
            </a:r>
            <a:endParaRPr lang="en-US" sz="1400" b="0" i="0" dirty="0">
              <a:solidFill>
                <a:srgbClr val="7A7A7A"/>
              </a:solidFill>
              <a:effectLst/>
              <a:latin typeface="Roboto"/>
            </a:endParaRPr>
          </a:p>
          <a:p>
            <a:endParaRPr lang="en-US" sz="2000" dirty="0"/>
          </a:p>
        </p:txBody>
      </p:sp>
    </p:spTree>
    <p:extLst>
      <p:ext uri="{BB962C8B-B14F-4D97-AF65-F5344CB8AC3E}">
        <p14:creationId xmlns:p14="http://schemas.microsoft.com/office/powerpoint/2010/main" val="311068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7A72-4450-4590-BB8F-92E50A6A11DB}"/>
              </a:ext>
            </a:extLst>
          </p:cNvPr>
          <p:cNvSpPr>
            <a:spLocks noGrp="1"/>
          </p:cNvSpPr>
          <p:nvPr>
            <p:ph type="title"/>
          </p:nvPr>
        </p:nvSpPr>
        <p:spPr/>
        <p:txBody>
          <a:bodyPr/>
          <a:lstStyle/>
          <a:p>
            <a:r>
              <a:rPr lang="en-US" b="1" dirty="0"/>
              <a:t>Other Topics</a:t>
            </a:r>
          </a:p>
        </p:txBody>
      </p:sp>
      <p:sp>
        <p:nvSpPr>
          <p:cNvPr id="3" name="Content Placeholder 2">
            <a:extLst>
              <a:ext uri="{FF2B5EF4-FFF2-40B4-BE49-F238E27FC236}">
                <a16:creationId xmlns:a16="http://schemas.microsoft.com/office/drawing/2014/main" id="{25E0ACA7-FBD1-43CD-9287-7E42AF62C1EF}"/>
              </a:ext>
            </a:extLst>
          </p:cNvPr>
          <p:cNvSpPr>
            <a:spLocks noGrp="1"/>
          </p:cNvSpPr>
          <p:nvPr>
            <p:ph idx="1"/>
          </p:nvPr>
        </p:nvSpPr>
        <p:spPr/>
        <p:txBody>
          <a:bodyPr>
            <a:normAutofit lnSpcReduction="10000"/>
          </a:bodyPr>
          <a:lstStyle/>
          <a:p>
            <a:r>
              <a:rPr lang="en-US" dirty="0"/>
              <a:t>Order of the Arrow</a:t>
            </a:r>
          </a:p>
          <a:p>
            <a:r>
              <a:rPr lang="en-US" dirty="0"/>
              <a:t>General Announcements</a:t>
            </a:r>
          </a:p>
          <a:p>
            <a:r>
              <a:rPr lang="en-US" dirty="0"/>
              <a:t>District Executive Minute</a:t>
            </a:r>
          </a:p>
          <a:p>
            <a:r>
              <a:rPr lang="en-US" dirty="0"/>
              <a:t>District Commissioner Minute</a:t>
            </a:r>
          </a:p>
          <a:p>
            <a:r>
              <a:rPr lang="en-US" dirty="0"/>
              <a:t>District Chair Minute</a:t>
            </a:r>
          </a:p>
          <a:p>
            <a:pPr marL="0" indent="0">
              <a:buNone/>
            </a:pPr>
            <a:endParaRPr lang="en-US" dirty="0"/>
          </a:p>
          <a:p>
            <a:r>
              <a:rPr lang="en-US" i="1" dirty="0"/>
              <a:t>Minutes and slides available on the GMD Website (District Resources, Roundtable)</a:t>
            </a:r>
          </a:p>
          <a:p>
            <a:r>
              <a:rPr lang="en-US" i="1" dirty="0"/>
              <a:t>Next meeting – May 13, 2021 @ 7:30pm</a:t>
            </a:r>
          </a:p>
        </p:txBody>
      </p:sp>
    </p:spTree>
    <p:extLst>
      <p:ext uri="{BB962C8B-B14F-4D97-AF65-F5344CB8AC3E}">
        <p14:creationId xmlns:p14="http://schemas.microsoft.com/office/powerpoint/2010/main" val="254162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05748A-CC07-4845-B495-DEB58BC9B55E}"/>
              </a:ext>
            </a:extLst>
          </p:cNvPr>
          <p:cNvPicPr>
            <a:picLocks noChangeAspect="1"/>
          </p:cNvPicPr>
          <p:nvPr/>
        </p:nvPicPr>
        <p:blipFill rotWithShape="1">
          <a:blip r:embed="rId2"/>
          <a:srcRect l="8037" b="8559"/>
          <a:stretch/>
        </p:blipFill>
        <p:spPr>
          <a:xfrm>
            <a:off x="1608463" y="165173"/>
            <a:ext cx="8438920" cy="6527653"/>
          </a:xfrm>
          <a:prstGeom prst="rect">
            <a:avLst/>
          </a:prstGeom>
        </p:spPr>
      </p:pic>
    </p:spTree>
    <p:extLst>
      <p:ext uri="{BB962C8B-B14F-4D97-AF65-F5344CB8AC3E}">
        <p14:creationId xmlns:p14="http://schemas.microsoft.com/office/powerpoint/2010/main" val="249040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AA40-6ABF-4601-91C3-0E349DA68D85}"/>
              </a:ext>
            </a:extLst>
          </p:cNvPr>
          <p:cNvSpPr>
            <a:spLocks noGrp="1"/>
          </p:cNvSpPr>
          <p:nvPr>
            <p:ph type="title"/>
          </p:nvPr>
        </p:nvSpPr>
        <p:spPr/>
        <p:txBody>
          <a:bodyPr/>
          <a:lstStyle/>
          <a:p>
            <a:r>
              <a:rPr lang="en-US" b="1" dirty="0"/>
              <a:t>Council Update</a:t>
            </a:r>
          </a:p>
        </p:txBody>
      </p:sp>
    </p:spTree>
    <p:extLst>
      <p:ext uri="{BB962C8B-B14F-4D97-AF65-F5344CB8AC3E}">
        <p14:creationId xmlns:p14="http://schemas.microsoft.com/office/powerpoint/2010/main" val="347613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F508-B625-46B7-B4C7-9DDA8A2EB285}"/>
              </a:ext>
            </a:extLst>
          </p:cNvPr>
          <p:cNvSpPr>
            <a:spLocks noGrp="1"/>
          </p:cNvSpPr>
          <p:nvPr>
            <p:ph type="ctrTitle"/>
          </p:nvPr>
        </p:nvSpPr>
        <p:spPr>
          <a:xfrm>
            <a:off x="1524000" y="149402"/>
            <a:ext cx="9144000" cy="989272"/>
          </a:xfrm>
        </p:spPr>
        <p:txBody>
          <a:bodyPr>
            <a:normAutofit/>
          </a:bodyPr>
          <a:lstStyle/>
          <a:p>
            <a:r>
              <a:rPr lang="en-US" b="1" dirty="0"/>
              <a:t>George Mason Program </a:t>
            </a:r>
          </a:p>
        </p:txBody>
      </p:sp>
      <p:pic>
        <p:nvPicPr>
          <p:cNvPr id="4" name="Picture 3" descr="A person wearing a hat&#10;&#10;Description automatically generated">
            <a:extLst>
              <a:ext uri="{FF2B5EF4-FFF2-40B4-BE49-F238E27FC236}">
                <a16:creationId xmlns:a16="http://schemas.microsoft.com/office/drawing/2014/main" id="{BEB6BCDC-EC87-4836-8487-CBFA81CC1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714" y="1022870"/>
            <a:ext cx="3249385" cy="4088627"/>
          </a:xfrm>
          <a:prstGeom prst="rect">
            <a:avLst/>
          </a:prstGeom>
        </p:spPr>
      </p:pic>
      <p:pic>
        <p:nvPicPr>
          <p:cNvPr id="7" name="Picture 6" descr="A picture containing grass, outdoor, person, tree&#10;&#10;Description automatically generated">
            <a:extLst>
              <a:ext uri="{FF2B5EF4-FFF2-40B4-BE49-F238E27FC236}">
                <a16:creationId xmlns:a16="http://schemas.microsoft.com/office/drawing/2014/main" id="{9198F1E9-96E8-48B4-95A9-D9639EACD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1875" y="5187950"/>
            <a:ext cx="2222189" cy="1670050"/>
          </a:xfrm>
          <a:prstGeom prst="rect">
            <a:avLst/>
          </a:prstGeom>
        </p:spPr>
      </p:pic>
      <p:pic>
        <p:nvPicPr>
          <p:cNvPr id="9" name="Picture 8" descr="A tent in a field&#10;&#10;Description automatically generated">
            <a:extLst>
              <a:ext uri="{FF2B5EF4-FFF2-40B4-BE49-F238E27FC236}">
                <a16:creationId xmlns:a16="http://schemas.microsoft.com/office/drawing/2014/main" id="{5E3D3DC5-3884-4533-B668-78F7F890B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19448"/>
            <a:ext cx="3764192" cy="1443162"/>
          </a:xfrm>
          <a:prstGeom prst="rect">
            <a:avLst/>
          </a:prstGeom>
        </p:spPr>
      </p:pic>
      <p:pic>
        <p:nvPicPr>
          <p:cNvPr id="11" name="Picture 10" descr="A close up of a toy&#10;&#10;Description automatically generated">
            <a:extLst>
              <a:ext uri="{FF2B5EF4-FFF2-40B4-BE49-F238E27FC236}">
                <a16:creationId xmlns:a16="http://schemas.microsoft.com/office/drawing/2014/main" id="{22D5883F-2479-4F2A-91E6-D2978A30D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8714" y="5331460"/>
            <a:ext cx="2074545" cy="1383030"/>
          </a:xfrm>
          <a:prstGeom prst="rect">
            <a:avLst/>
          </a:prstGeom>
        </p:spPr>
      </p:pic>
      <p:pic>
        <p:nvPicPr>
          <p:cNvPr id="13" name="Picture 12" descr="A group of people around each other&#10;&#10;Description automatically generated">
            <a:extLst>
              <a:ext uri="{FF2B5EF4-FFF2-40B4-BE49-F238E27FC236}">
                <a16:creationId xmlns:a16="http://schemas.microsoft.com/office/drawing/2014/main" id="{9662272D-F75F-4B40-BE37-40BC27720D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7075" y="2292350"/>
            <a:ext cx="1574800" cy="2895600"/>
          </a:xfrm>
          <a:prstGeom prst="rect">
            <a:avLst/>
          </a:prstGeom>
        </p:spPr>
      </p:pic>
      <p:pic>
        <p:nvPicPr>
          <p:cNvPr id="15" name="Picture 14" descr="A picture containing tree, person, outdoor, grass&#10;&#10;Description automatically generated">
            <a:extLst>
              <a:ext uri="{FF2B5EF4-FFF2-40B4-BE49-F238E27FC236}">
                <a16:creationId xmlns:a16="http://schemas.microsoft.com/office/drawing/2014/main" id="{67009A43-5056-4AD2-9E18-3C6D6C583E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145537"/>
            <a:ext cx="1965960" cy="1965960"/>
          </a:xfrm>
          <a:prstGeom prst="rect">
            <a:avLst/>
          </a:prstGeom>
        </p:spPr>
      </p:pic>
      <p:pic>
        <p:nvPicPr>
          <p:cNvPr id="17" name="Picture 16" descr="A group of people posing for the camera&#10;&#10;Description automatically generated">
            <a:extLst>
              <a:ext uri="{FF2B5EF4-FFF2-40B4-BE49-F238E27FC236}">
                <a16:creationId xmlns:a16="http://schemas.microsoft.com/office/drawing/2014/main" id="{B333DA89-EAEC-4A02-9C48-651E6FF23A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66" y="848016"/>
            <a:ext cx="1965959" cy="1965959"/>
          </a:xfrm>
          <a:prstGeom prst="rect">
            <a:avLst/>
          </a:prstGeom>
        </p:spPr>
      </p:pic>
      <p:pic>
        <p:nvPicPr>
          <p:cNvPr id="19" name="Picture 18" descr="A group of people posing for the camera&#10;&#10;Description automatically generated">
            <a:extLst>
              <a:ext uri="{FF2B5EF4-FFF2-40B4-BE49-F238E27FC236}">
                <a16:creationId xmlns:a16="http://schemas.microsoft.com/office/drawing/2014/main" id="{B6BF532B-7576-421C-9FBA-8C5C99E6EB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26030" y="3120483"/>
            <a:ext cx="1965959" cy="1965959"/>
          </a:xfrm>
          <a:prstGeom prst="rect">
            <a:avLst/>
          </a:prstGeom>
        </p:spPr>
      </p:pic>
      <p:pic>
        <p:nvPicPr>
          <p:cNvPr id="21" name="Picture 20" descr="A picture containing water, outdoor, animal&#10;&#10;Description automatically generated">
            <a:extLst>
              <a:ext uri="{FF2B5EF4-FFF2-40B4-BE49-F238E27FC236}">
                <a16:creationId xmlns:a16="http://schemas.microsoft.com/office/drawing/2014/main" id="{DB3F447F-3ED3-4FD9-9437-9FABC54736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13996" y="1670342"/>
            <a:ext cx="1676717" cy="1257538"/>
          </a:xfrm>
          <a:prstGeom prst="rect">
            <a:avLst/>
          </a:prstGeom>
        </p:spPr>
      </p:pic>
      <p:pic>
        <p:nvPicPr>
          <p:cNvPr id="23" name="Picture 22" descr="A pot with food in it&#10;&#10;Description automatically generated">
            <a:extLst>
              <a:ext uri="{FF2B5EF4-FFF2-40B4-BE49-F238E27FC236}">
                <a16:creationId xmlns:a16="http://schemas.microsoft.com/office/drawing/2014/main" id="{357530D1-0A00-44F0-8557-A07E28159B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7919" y="3325587"/>
            <a:ext cx="2070100" cy="1555750"/>
          </a:xfrm>
          <a:prstGeom prst="rect">
            <a:avLst/>
          </a:prstGeom>
        </p:spPr>
      </p:pic>
      <p:pic>
        <p:nvPicPr>
          <p:cNvPr id="25" name="Picture 24" descr="A group of people standing in the dirt&#10;&#10;Description automatically generated">
            <a:extLst>
              <a:ext uri="{FF2B5EF4-FFF2-40B4-BE49-F238E27FC236}">
                <a16:creationId xmlns:a16="http://schemas.microsoft.com/office/drawing/2014/main" id="{0C906417-A1DD-4DDB-959D-371A232EAE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45356" y="1220543"/>
            <a:ext cx="1159916" cy="1965960"/>
          </a:xfrm>
          <a:prstGeom prst="rect">
            <a:avLst/>
          </a:prstGeom>
        </p:spPr>
      </p:pic>
      <p:sp>
        <p:nvSpPr>
          <p:cNvPr id="3" name="TextBox 2">
            <a:extLst>
              <a:ext uri="{FF2B5EF4-FFF2-40B4-BE49-F238E27FC236}">
                <a16:creationId xmlns:a16="http://schemas.microsoft.com/office/drawing/2014/main" id="{C64D8A3B-B236-4D9A-9F94-777A5F5823F8}"/>
              </a:ext>
            </a:extLst>
          </p:cNvPr>
          <p:cNvSpPr txBox="1"/>
          <p:nvPr/>
        </p:nvSpPr>
        <p:spPr>
          <a:xfrm>
            <a:off x="3764192" y="5414838"/>
            <a:ext cx="4099648" cy="923330"/>
          </a:xfrm>
          <a:prstGeom prst="rect">
            <a:avLst/>
          </a:prstGeom>
          <a:noFill/>
        </p:spPr>
        <p:txBody>
          <a:bodyPr wrap="square" rtlCol="0">
            <a:spAutoFit/>
          </a:bodyPr>
          <a:lstStyle/>
          <a:p>
            <a:r>
              <a:rPr lang="en-US" dirty="0"/>
              <a:t>Matt Burns, Vice Chair Program</a:t>
            </a:r>
          </a:p>
          <a:p>
            <a:r>
              <a:rPr lang="en-US" dirty="0"/>
              <a:t>Teralyn Carlson, Deputy Vice Chair</a:t>
            </a:r>
          </a:p>
          <a:p>
            <a:r>
              <a:rPr lang="en-US" dirty="0"/>
              <a:t>George Mason District</a:t>
            </a:r>
          </a:p>
        </p:txBody>
      </p:sp>
    </p:spTree>
    <p:extLst>
      <p:ext uri="{BB962C8B-B14F-4D97-AF65-F5344CB8AC3E}">
        <p14:creationId xmlns:p14="http://schemas.microsoft.com/office/powerpoint/2010/main" val="97281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7A59-D0A1-465E-BE0F-A47A0AF16C3F}"/>
              </a:ext>
            </a:extLst>
          </p:cNvPr>
          <p:cNvSpPr>
            <a:spLocks noGrp="1"/>
          </p:cNvSpPr>
          <p:nvPr>
            <p:ph type="title"/>
          </p:nvPr>
        </p:nvSpPr>
        <p:spPr>
          <a:xfrm>
            <a:off x="509952" y="222477"/>
            <a:ext cx="10306520" cy="1325563"/>
          </a:xfrm>
        </p:spPr>
        <p:txBody>
          <a:bodyPr>
            <a:normAutofit/>
          </a:bodyPr>
          <a:lstStyle/>
          <a:p>
            <a:r>
              <a:rPr lang="en-US" sz="4000" b="1" dirty="0"/>
              <a:t>Current 2020-2021 GM Calendar</a:t>
            </a:r>
          </a:p>
        </p:txBody>
      </p:sp>
      <p:sp>
        <p:nvSpPr>
          <p:cNvPr id="3" name="Content Placeholder 2">
            <a:extLst>
              <a:ext uri="{FF2B5EF4-FFF2-40B4-BE49-F238E27FC236}">
                <a16:creationId xmlns:a16="http://schemas.microsoft.com/office/drawing/2014/main" id="{382D4E31-B83B-4EBA-BA9A-7C1D28853BF0}"/>
              </a:ext>
            </a:extLst>
          </p:cNvPr>
          <p:cNvSpPr>
            <a:spLocks noGrp="1"/>
          </p:cNvSpPr>
          <p:nvPr>
            <p:ph idx="1"/>
          </p:nvPr>
        </p:nvSpPr>
        <p:spPr>
          <a:xfrm>
            <a:off x="358219" y="1904214"/>
            <a:ext cx="5885827" cy="4153395"/>
          </a:xfrm>
        </p:spPr>
        <p:txBody>
          <a:bodyPr>
            <a:normAutofit/>
          </a:bodyPr>
          <a:lstStyle/>
          <a:p>
            <a:r>
              <a:rPr lang="en-US" sz="2000" dirty="0"/>
              <a:t>April 11-24, 2021 – District Merit Badge Event</a:t>
            </a:r>
          </a:p>
          <a:p>
            <a:r>
              <a:rPr lang="en-US" sz="2000" dirty="0"/>
              <a:t>April 30 to May 9, 2021 – District Hike-O-</a:t>
            </a:r>
            <a:r>
              <a:rPr lang="en-US" sz="2000" dirty="0" err="1"/>
              <a:t>Ree</a:t>
            </a:r>
            <a:endParaRPr lang="en-US" sz="2000" dirty="0"/>
          </a:p>
          <a:p>
            <a:r>
              <a:rPr lang="en-US" sz="2000" dirty="0"/>
              <a:t>May 8, 2021 – Jamboree on the Trail</a:t>
            </a:r>
          </a:p>
          <a:p>
            <a:r>
              <a:rPr lang="en-US" sz="2000" dirty="0"/>
              <a:t>May 31, 2021 - Memorial Day Flags In</a:t>
            </a:r>
          </a:p>
          <a:p>
            <a:endParaRPr lang="en-US" sz="2000" dirty="0"/>
          </a:p>
        </p:txBody>
      </p:sp>
      <p:pic>
        <p:nvPicPr>
          <p:cNvPr id="5" name="Picture 4" descr="A picture containing object, curve, room&#10;&#10;Description automatically generated">
            <a:extLst>
              <a:ext uri="{FF2B5EF4-FFF2-40B4-BE49-F238E27FC236}">
                <a16:creationId xmlns:a16="http://schemas.microsoft.com/office/drawing/2014/main" id="{D8F9AEA4-EB57-47F5-BF66-6BF9441C212F}"/>
              </a:ext>
            </a:extLst>
          </p:cNvPr>
          <p:cNvPicPr>
            <a:picLocks noChangeAspect="1"/>
          </p:cNvPicPr>
          <p:nvPr/>
        </p:nvPicPr>
        <p:blipFill rotWithShape="1">
          <a:blip r:embed="rId2">
            <a:extLst>
              <a:ext uri="{28A0092B-C50C-407E-A947-70E740481C1C}">
                <a14:useLocalDpi xmlns:a14="http://schemas.microsoft.com/office/drawing/2010/main" val="0"/>
              </a:ext>
            </a:extLst>
          </a:blip>
          <a:srcRect t="1067"/>
          <a:stretch/>
        </p:blipFill>
        <p:spPr>
          <a:xfrm>
            <a:off x="6693252" y="1867638"/>
            <a:ext cx="4802404" cy="3563372"/>
          </a:xfrm>
          <a:prstGeom prst="rect">
            <a:avLst/>
          </a:prstGeom>
        </p:spPr>
      </p:pic>
    </p:spTree>
    <p:extLst>
      <p:ext uri="{BB962C8B-B14F-4D97-AF65-F5344CB8AC3E}">
        <p14:creationId xmlns:p14="http://schemas.microsoft.com/office/powerpoint/2010/main" val="298742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A629-5AA2-4683-96A6-F5B4D56E3848}"/>
              </a:ext>
            </a:extLst>
          </p:cNvPr>
          <p:cNvSpPr>
            <a:spLocks noGrp="1"/>
          </p:cNvSpPr>
          <p:nvPr>
            <p:ph type="title"/>
          </p:nvPr>
        </p:nvSpPr>
        <p:spPr>
          <a:xfrm>
            <a:off x="838200" y="365125"/>
            <a:ext cx="10515600" cy="625475"/>
          </a:xfrm>
        </p:spPr>
        <p:txBody>
          <a:bodyPr>
            <a:normAutofit fontScale="90000"/>
          </a:bodyPr>
          <a:lstStyle/>
          <a:p>
            <a:r>
              <a:rPr lang="en-US" b="1" dirty="0">
                <a:effectLst>
                  <a:outerShdw blurRad="38100" dist="38100" dir="2700000" algn="tl">
                    <a:srgbClr val="000000">
                      <a:alpha val="43137"/>
                    </a:srgbClr>
                  </a:outerShdw>
                </a:effectLst>
              </a:rPr>
              <a:t>George Mason Hike-O-</a:t>
            </a:r>
            <a:r>
              <a:rPr lang="en-US" b="1" dirty="0" err="1">
                <a:effectLst>
                  <a:outerShdw blurRad="38100" dist="38100" dir="2700000" algn="tl">
                    <a:srgbClr val="000000">
                      <a:alpha val="43137"/>
                    </a:srgbClr>
                  </a:outerShdw>
                </a:effectLst>
              </a:rPr>
              <a:t>Ree</a:t>
            </a:r>
            <a:r>
              <a:rPr lang="en-US" b="1" dirty="0">
                <a:effectLst>
                  <a:outerShdw blurRad="38100" dist="38100" dir="2700000" algn="tl">
                    <a:srgbClr val="000000">
                      <a:alpha val="43137"/>
                    </a:srgbClr>
                  </a:outerShdw>
                </a:effectLst>
              </a:rPr>
              <a:t> 2021</a:t>
            </a:r>
          </a:p>
        </p:txBody>
      </p:sp>
      <p:sp>
        <p:nvSpPr>
          <p:cNvPr id="3" name="Content Placeholder 2">
            <a:extLst>
              <a:ext uri="{FF2B5EF4-FFF2-40B4-BE49-F238E27FC236}">
                <a16:creationId xmlns:a16="http://schemas.microsoft.com/office/drawing/2014/main" id="{68F81D13-A475-4419-9071-A6C1C70622EB}"/>
              </a:ext>
            </a:extLst>
          </p:cNvPr>
          <p:cNvSpPr>
            <a:spLocks noGrp="1"/>
          </p:cNvSpPr>
          <p:nvPr>
            <p:ph idx="1"/>
          </p:nvPr>
        </p:nvSpPr>
        <p:spPr>
          <a:xfrm>
            <a:off x="304800" y="1057276"/>
            <a:ext cx="9020176" cy="5419726"/>
          </a:xfrm>
        </p:spPr>
        <p:txBody>
          <a:bodyPr>
            <a:normAutofit/>
          </a:bodyPr>
          <a:lstStyle/>
          <a:p>
            <a:r>
              <a:rPr lang="en-US" b="1" dirty="0"/>
              <a:t>Challenge</a:t>
            </a:r>
            <a:r>
              <a:rPr lang="en-US" dirty="0"/>
              <a:t> – </a:t>
            </a:r>
            <a:r>
              <a:rPr lang="en-US" sz="2000" dirty="0"/>
              <a:t>See if George Mason District Scouts/Scouters, family &amp; friends can, collectively, total 2,021 miles.  Participating units earn a ribbon.</a:t>
            </a:r>
          </a:p>
          <a:p>
            <a:r>
              <a:rPr lang="en-US" b="1" dirty="0"/>
              <a:t>Why</a:t>
            </a:r>
            <a:r>
              <a:rPr lang="en-US" dirty="0"/>
              <a:t> – </a:t>
            </a:r>
            <a:r>
              <a:rPr lang="en-US" sz="2000" dirty="0"/>
              <a:t>Good socially-distanced exercise one of any age can do while enjoying our wonderful outdoors.  Keep youth engaged</a:t>
            </a:r>
            <a:r>
              <a:rPr lang="en-US" sz="2400" dirty="0"/>
              <a:t>.</a:t>
            </a:r>
          </a:p>
          <a:p>
            <a:r>
              <a:rPr lang="en-US" b="1" dirty="0"/>
              <a:t>Who</a:t>
            </a:r>
            <a:r>
              <a:rPr lang="en-US" dirty="0"/>
              <a:t> – </a:t>
            </a:r>
            <a:r>
              <a:rPr lang="en-US" sz="2000" dirty="0"/>
              <a:t>Units (Packs, Troops, Crews) organize own activity, total unit hike, den/patrol hikes or family hikes.  Your choice.  Follow all Scout safety requirements.</a:t>
            </a:r>
          </a:p>
          <a:p>
            <a:r>
              <a:rPr lang="en-US" b="1" dirty="0"/>
              <a:t>When</a:t>
            </a:r>
            <a:r>
              <a:rPr lang="en-US" dirty="0"/>
              <a:t> – </a:t>
            </a:r>
            <a:r>
              <a:rPr lang="en-US" sz="2000" dirty="0"/>
              <a:t>Any hikes between 4/30 and 5/9/21 qualify.  Hikes on May 8 also qualify for Jamboree on the Trail.</a:t>
            </a:r>
          </a:p>
          <a:p>
            <a:r>
              <a:rPr lang="en-US" b="1" dirty="0"/>
              <a:t>Where</a:t>
            </a:r>
            <a:r>
              <a:rPr lang="en-US" dirty="0"/>
              <a:t> – </a:t>
            </a:r>
            <a:r>
              <a:rPr lang="en-US" sz="2000" dirty="0"/>
              <a:t>Hike anywhere and keep track of mileage.  Neighborhood, school track, park (local, state, national) or other, safe place.</a:t>
            </a:r>
          </a:p>
          <a:p>
            <a:r>
              <a:rPr lang="en-US" b="1" dirty="0"/>
              <a:t>How</a:t>
            </a:r>
            <a:r>
              <a:rPr lang="en-US" dirty="0"/>
              <a:t> – </a:t>
            </a:r>
            <a:r>
              <a:rPr lang="en-US" sz="2000" dirty="0"/>
              <a:t>Recruit a unit POC to collect mileage of unit members.  After 5/9, e-mail unit number and mileage totals to Matt Burns (</a:t>
            </a:r>
            <a:r>
              <a:rPr lang="en-US" sz="2000" dirty="0">
                <a:hlinkClick r:id="rId2"/>
              </a:rPr>
              <a:t>burnsmj509@gmail.com</a:t>
            </a:r>
            <a:r>
              <a:rPr lang="en-US" sz="2000" dirty="0"/>
              <a:t>).  Matt will publish total and distribute unit ribbons.</a:t>
            </a:r>
          </a:p>
        </p:txBody>
      </p:sp>
      <p:pic>
        <p:nvPicPr>
          <p:cNvPr id="5" name="Picture 4" descr="A picture containing tree, outdoor, ground, plant&#10;&#10;Description automatically generated">
            <a:extLst>
              <a:ext uri="{FF2B5EF4-FFF2-40B4-BE49-F238E27FC236}">
                <a16:creationId xmlns:a16="http://schemas.microsoft.com/office/drawing/2014/main" id="{1B2D4B42-E4A0-476F-8624-96B40D0A3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601" y="1589881"/>
            <a:ext cx="2642129" cy="3963194"/>
          </a:xfrm>
          <a:prstGeom prst="rect">
            <a:avLst/>
          </a:prstGeom>
        </p:spPr>
      </p:pic>
    </p:spTree>
    <p:extLst>
      <p:ext uri="{BB962C8B-B14F-4D97-AF65-F5344CB8AC3E}">
        <p14:creationId xmlns:p14="http://schemas.microsoft.com/office/powerpoint/2010/main" val="94962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air sitting in front of a green field&#10;&#10;Description automatically generated">
            <a:extLst>
              <a:ext uri="{FF2B5EF4-FFF2-40B4-BE49-F238E27FC236}">
                <a16:creationId xmlns:a16="http://schemas.microsoft.com/office/drawing/2014/main" id="{EE73BA45-3F33-4273-BAE5-80C5C221C2D9}"/>
              </a:ext>
            </a:extLst>
          </p:cNvPr>
          <p:cNvPicPr>
            <a:picLocks noChangeAspect="1"/>
          </p:cNvPicPr>
          <p:nvPr/>
        </p:nvPicPr>
        <p:blipFill rotWithShape="1">
          <a:blip r:embed="rId2">
            <a:extLst>
              <a:ext uri="{28A0092B-C50C-407E-A947-70E740481C1C}">
                <a14:useLocalDpi xmlns:a14="http://schemas.microsoft.com/office/drawing/2010/main" val="0"/>
              </a:ext>
            </a:extLst>
          </a:blip>
          <a:srcRect t="6217" b="7905"/>
          <a:stretch/>
        </p:blipFill>
        <p:spPr>
          <a:xfrm>
            <a:off x="0" y="10"/>
            <a:ext cx="12192000" cy="6857990"/>
          </a:xfrm>
          <a:prstGeom prst="rect">
            <a:avLst/>
          </a:prstGeom>
        </p:spPr>
      </p:pic>
      <p:sp>
        <p:nvSpPr>
          <p:cNvPr id="2" name="Title 1">
            <a:extLst>
              <a:ext uri="{FF2B5EF4-FFF2-40B4-BE49-F238E27FC236}">
                <a16:creationId xmlns:a16="http://schemas.microsoft.com/office/drawing/2014/main" id="{12844AE0-72B1-4731-9AD7-88EA686A7C05}"/>
              </a:ext>
            </a:extLst>
          </p:cNvPr>
          <p:cNvSpPr>
            <a:spLocks noGrp="1"/>
          </p:cNvSpPr>
          <p:nvPr>
            <p:ph type="title"/>
          </p:nvPr>
        </p:nvSpPr>
        <p:spPr>
          <a:xfrm>
            <a:off x="7079661" y="108281"/>
            <a:ext cx="4204137" cy="973626"/>
          </a:xfrm>
        </p:spPr>
        <p:txBody>
          <a:bodyPr>
            <a:normAutofit/>
          </a:bodyPr>
          <a:lstStyle/>
          <a:p>
            <a:pPr algn="ctr"/>
            <a:r>
              <a:rPr lang="en-US" sz="5400" b="1" dirty="0">
                <a:solidFill>
                  <a:srgbClr val="FFFF00"/>
                </a:solidFill>
                <a:effectLst>
                  <a:outerShdw blurRad="38100" dist="38100" dir="2700000" algn="tl">
                    <a:srgbClr val="000000">
                      <a:alpha val="43137"/>
                    </a:srgbClr>
                  </a:outerShdw>
                </a:effectLst>
              </a:rPr>
              <a:t>Flags In</a:t>
            </a:r>
          </a:p>
        </p:txBody>
      </p:sp>
      <p:sp>
        <p:nvSpPr>
          <p:cNvPr id="3" name="Content Placeholder 2">
            <a:extLst>
              <a:ext uri="{FF2B5EF4-FFF2-40B4-BE49-F238E27FC236}">
                <a16:creationId xmlns:a16="http://schemas.microsoft.com/office/drawing/2014/main" id="{641BF7E2-F08A-4986-A87C-15AA2B87076E}"/>
              </a:ext>
            </a:extLst>
          </p:cNvPr>
          <p:cNvSpPr>
            <a:spLocks noGrp="1"/>
          </p:cNvSpPr>
          <p:nvPr>
            <p:ph idx="1"/>
          </p:nvPr>
        </p:nvSpPr>
        <p:spPr>
          <a:xfrm>
            <a:off x="2534195" y="2373517"/>
            <a:ext cx="6100354" cy="2619839"/>
          </a:xfrm>
        </p:spPr>
        <p:txBody>
          <a:bodyPr anchor="ctr">
            <a:noAutofit/>
          </a:bodyPr>
          <a:lstStyle/>
          <a:p>
            <a:r>
              <a:rPr lang="en-US" sz="3200" b="1" dirty="0"/>
              <a:t>Social distancing – bring a mask. </a:t>
            </a:r>
          </a:p>
          <a:p>
            <a:r>
              <a:rPr lang="en-US" sz="3200" b="1" dirty="0"/>
              <a:t>National Memorial Park, 7482 Lee Highway, Falls Church</a:t>
            </a:r>
          </a:p>
          <a:p>
            <a:endParaRPr lang="en-US" sz="3200" b="1" dirty="0"/>
          </a:p>
          <a:p>
            <a:r>
              <a:rPr lang="en-US" sz="3200" b="1" dirty="0"/>
              <a:t>All Scouts, including Girl Scouts, are welcome.</a:t>
            </a:r>
          </a:p>
          <a:p>
            <a:r>
              <a:rPr lang="en-US" sz="3200" b="1" dirty="0"/>
              <a:t>Class A Uniforms</a:t>
            </a:r>
          </a:p>
        </p:txBody>
      </p:sp>
      <p:sp>
        <p:nvSpPr>
          <p:cNvPr id="4" name="TextBox 3">
            <a:extLst>
              <a:ext uri="{FF2B5EF4-FFF2-40B4-BE49-F238E27FC236}">
                <a16:creationId xmlns:a16="http://schemas.microsoft.com/office/drawing/2014/main" id="{FDEC73C3-92A0-4C4B-A4A7-5C25FACF29C5}"/>
              </a:ext>
            </a:extLst>
          </p:cNvPr>
          <p:cNvSpPr txBox="1"/>
          <p:nvPr/>
        </p:nvSpPr>
        <p:spPr>
          <a:xfrm>
            <a:off x="3683726" y="5638635"/>
            <a:ext cx="2684082" cy="1292662"/>
          </a:xfrm>
          <a:prstGeom prst="rect">
            <a:avLst/>
          </a:prstGeom>
          <a:noFill/>
        </p:spPr>
        <p:txBody>
          <a:bodyPr wrap="square" rtlCol="0">
            <a:spAutoFit/>
          </a:bodyPr>
          <a:lstStyle/>
          <a:p>
            <a:r>
              <a:rPr lang="en-US" sz="2000" b="1" dirty="0"/>
              <a:t>For more info, contact Russell Pittman at ruspittman@gmail.com</a:t>
            </a:r>
            <a:r>
              <a:rPr lang="en-US" dirty="0"/>
              <a:t>.</a:t>
            </a:r>
          </a:p>
        </p:txBody>
      </p:sp>
      <p:sp>
        <p:nvSpPr>
          <p:cNvPr id="6" name="TextBox 5">
            <a:extLst>
              <a:ext uri="{FF2B5EF4-FFF2-40B4-BE49-F238E27FC236}">
                <a16:creationId xmlns:a16="http://schemas.microsoft.com/office/drawing/2014/main" id="{4A5521AA-23D7-4417-8E41-5690800BBA5B}"/>
              </a:ext>
            </a:extLst>
          </p:cNvPr>
          <p:cNvSpPr txBox="1"/>
          <p:nvPr/>
        </p:nvSpPr>
        <p:spPr>
          <a:xfrm>
            <a:off x="195945" y="108281"/>
            <a:ext cx="6583678" cy="1077218"/>
          </a:xfrm>
          <a:prstGeom prst="rect">
            <a:avLst/>
          </a:prstGeom>
          <a:noFill/>
        </p:spPr>
        <p:txBody>
          <a:bodyPr wrap="square" rtlCol="0">
            <a:spAutoFit/>
          </a:bodyPr>
          <a:lstStyle/>
          <a:p>
            <a:r>
              <a:rPr lang="en-US" sz="3200" b="1" dirty="0">
                <a:solidFill>
                  <a:srgbClr val="FFFF00"/>
                </a:solidFill>
              </a:rPr>
              <a:t>May 31, 2021</a:t>
            </a:r>
          </a:p>
          <a:p>
            <a:r>
              <a:rPr lang="en-US" sz="3200" b="1" dirty="0">
                <a:solidFill>
                  <a:srgbClr val="FFFF00"/>
                </a:solidFill>
              </a:rPr>
              <a:t>Flag placement will start at 10:00 am</a:t>
            </a:r>
          </a:p>
        </p:txBody>
      </p:sp>
    </p:spTree>
    <p:extLst>
      <p:ext uri="{BB962C8B-B14F-4D97-AF65-F5344CB8AC3E}">
        <p14:creationId xmlns:p14="http://schemas.microsoft.com/office/powerpoint/2010/main" val="3407445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9EC3-B8F0-44B2-9D62-A671A92F1DDF}"/>
              </a:ext>
            </a:extLst>
          </p:cNvPr>
          <p:cNvSpPr>
            <a:spLocks noGrp="1"/>
          </p:cNvSpPr>
          <p:nvPr>
            <p:ph type="title"/>
          </p:nvPr>
        </p:nvSpPr>
        <p:spPr>
          <a:xfrm>
            <a:off x="711451" y="265536"/>
            <a:ext cx="10949412" cy="685077"/>
          </a:xfrm>
        </p:spPr>
        <p:txBody>
          <a:bodyPr>
            <a:normAutofit fontScale="90000"/>
          </a:bodyPr>
          <a:lstStyle/>
          <a:p>
            <a:r>
              <a:rPr lang="en-US" b="1" dirty="0"/>
              <a:t>Civic and Related Activities of Interest to Scouts</a:t>
            </a:r>
          </a:p>
        </p:txBody>
      </p:sp>
      <p:sp>
        <p:nvSpPr>
          <p:cNvPr id="3" name="Content Placeholder 2">
            <a:extLst>
              <a:ext uri="{FF2B5EF4-FFF2-40B4-BE49-F238E27FC236}">
                <a16:creationId xmlns:a16="http://schemas.microsoft.com/office/drawing/2014/main" id="{6390AD38-3FB6-4B93-88D3-D26CF32D8F30}"/>
              </a:ext>
            </a:extLst>
          </p:cNvPr>
          <p:cNvSpPr>
            <a:spLocks noGrp="1"/>
          </p:cNvSpPr>
          <p:nvPr>
            <p:ph idx="1"/>
          </p:nvPr>
        </p:nvSpPr>
        <p:spPr>
          <a:xfrm>
            <a:off x="711451" y="1083240"/>
            <a:ext cx="10515600" cy="5509224"/>
          </a:xfrm>
        </p:spPr>
        <p:txBody>
          <a:bodyPr>
            <a:normAutofit lnSpcReduction="10000"/>
          </a:bodyPr>
          <a:lstStyle/>
          <a:p>
            <a:r>
              <a:rPr lang="en-US" dirty="0"/>
              <a:t>Dyke Marsh Sunday Morning Bird Walks – </a:t>
            </a:r>
            <a:r>
              <a:rPr lang="en-US" sz="1900" dirty="0"/>
              <a:t>8:00 a.m. on Sundays.  Hikes led by experienced birders.  See website.</a:t>
            </a:r>
          </a:p>
          <a:p>
            <a:r>
              <a:rPr lang="en-US" dirty="0"/>
              <a:t>Fairfax City Fitness Challenge (3 April to 29 May).  </a:t>
            </a:r>
            <a:r>
              <a:rPr lang="en-US" sz="1900" dirty="0"/>
              <a:t>Register any time.</a:t>
            </a:r>
          </a:p>
          <a:p>
            <a:r>
              <a:rPr lang="en-US" dirty="0"/>
              <a:t>Great Falls Park – FREE Admission (April 17) </a:t>
            </a:r>
            <a:r>
              <a:rPr lang="en-US" sz="1900" dirty="0"/>
              <a:t>Kick-Off to National Park Week/National Junior Ranger Day.  See website.</a:t>
            </a:r>
          </a:p>
          <a:p>
            <a:r>
              <a:rPr lang="en-US" dirty="0"/>
              <a:t>Lakeside Explorers (April 22) – </a:t>
            </a:r>
            <a:r>
              <a:rPr lang="en-US" sz="1900" dirty="0"/>
              <a:t>Burke Lake hosts newest nature club for youth (7 to 11 years old).  Cost is $32 per child for four weeks.  See website.</a:t>
            </a:r>
          </a:p>
          <a:p>
            <a:r>
              <a:rPr lang="en-US" dirty="0"/>
              <a:t>Huntley Meadows Monday Morning </a:t>
            </a:r>
            <a:r>
              <a:rPr lang="en-US" dirty="0" err="1"/>
              <a:t>Birdwalks</a:t>
            </a:r>
            <a:r>
              <a:rPr lang="en-US" dirty="0"/>
              <a:t> (start May 3) </a:t>
            </a:r>
            <a:r>
              <a:rPr lang="en-US" sz="1800" dirty="0"/>
              <a:t>7:00 a.m. on Mondays, rain or shine.  Good activity for the summer vacation that could count for Cub Outdoor Activity Award.</a:t>
            </a:r>
          </a:p>
          <a:p>
            <a:r>
              <a:rPr lang="en-US" dirty="0"/>
              <a:t>Viva Vienna (May 29-31) – </a:t>
            </a:r>
            <a:r>
              <a:rPr lang="en-US" sz="2000" dirty="0"/>
              <a:t>Rotary Club will be updating Vienna Town Council next week regarding plans for possible event.  If it happens, it will be smaller and socially-distanced.</a:t>
            </a:r>
            <a:endParaRPr lang="en-US" dirty="0"/>
          </a:p>
          <a:p>
            <a:r>
              <a:rPr lang="en-US" dirty="0">
                <a:latin typeface="Times New Roman" panose="02020603050405020304" pitchFamily="18" charset="0"/>
                <a:ea typeface="Times New Roman" panose="02020603050405020304" pitchFamily="18" charset="0"/>
              </a:rPr>
              <a:t>Fairfax City Fido Fest (June 12) </a:t>
            </a:r>
            <a:r>
              <a:rPr lang="en-US" sz="2300" dirty="0">
                <a:latin typeface="Times New Roman" panose="02020603050405020304" pitchFamily="18" charset="0"/>
                <a:ea typeface="Times New Roman" panose="02020603050405020304" pitchFamily="18" charset="0"/>
              </a:rPr>
              <a:t>activities and demonstrations.  See website.</a:t>
            </a:r>
          </a:p>
          <a:p>
            <a:r>
              <a:rPr lang="en-US" dirty="0">
                <a:effectLst/>
                <a:latin typeface="Times New Roman" panose="02020603050405020304" pitchFamily="18" charset="0"/>
                <a:ea typeface="Times New Roman" panose="02020603050405020304" pitchFamily="18" charset="0"/>
              </a:rPr>
              <a:t>Fairfax City Independence Day (July 3) – </a:t>
            </a:r>
            <a:r>
              <a:rPr lang="en-US" sz="2100" dirty="0">
                <a:effectLst/>
                <a:latin typeface="Times New Roman" panose="02020603050405020304" pitchFamily="18" charset="0"/>
                <a:ea typeface="Times New Roman" panose="02020603050405020304" pitchFamily="18" charset="0"/>
              </a:rPr>
              <a:t>Daytime parade popular with Cubs.  </a:t>
            </a:r>
            <a:r>
              <a:rPr lang="en-US" sz="2100" dirty="0">
                <a:latin typeface="Times New Roman" panose="02020603050405020304" pitchFamily="18" charset="0"/>
                <a:ea typeface="Times New Roman" panose="02020603050405020304" pitchFamily="18" charset="0"/>
              </a:rPr>
              <a:t>Other daytime events and evening fireworks.</a:t>
            </a:r>
            <a:endParaRPr lang="en-US" sz="2100" dirty="0">
              <a:effectLst/>
              <a:latin typeface="Times New Roman" panose="02020603050405020304" pitchFamily="18" charset="0"/>
              <a:ea typeface="Times New Roman" panose="02020603050405020304" pitchFamily="18" charset="0"/>
            </a:endParaRPr>
          </a:p>
          <a:p>
            <a:endParaRPr lang="en-US" sz="28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328212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A680-CB97-465F-B21B-1BCC9DFF53E7}"/>
              </a:ext>
            </a:extLst>
          </p:cNvPr>
          <p:cNvSpPr>
            <a:spLocks noGrp="1"/>
          </p:cNvSpPr>
          <p:nvPr>
            <p:ph type="title"/>
          </p:nvPr>
        </p:nvSpPr>
        <p:spPr>
          <a:xfrm>
            <a:off x="1051984" y="2304095"/>
            <a:ext cx="10515600" cy="1325563"/>
          </a:xfrm>
        </p:spPr>
        <p:txBody>
          <a:bodyPr/>
          <a:lstStyle/>
          <a:p>
            <a:pPr algn="ctr"/>
            <a:r>
              <a:rPr lang="en-US" b="1" dirty="0">
                <a:effectLst>
                  <a:outerShdw blurRad="38100" dist="38100" dir="2700000" algn="tl">
                    <a:srgbClr val="000000">
                      <a:alpha val="43137"/>
                    </a:srgbClr>
                  </a:outerShdw>
                </a:effectLst>
              </a:rPr>
              <a:t>SCOUTS BSA Roundtable</a:t>
            </a:r>
          </a:p>
        </p:txBody>
      </p:sp>
    </p:spTree>
    <p:extLst>
      <p:ext uri="{BB962C8B-B14F-4D97-AF65-F5344CB8AC3E}">
        <p14:creationId xmlns:p14="http://schemas.microsoft.com/office/powerpoint/2010/main" val="3644367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1347</Words>
  <Application>Microsoft Office PowerPoint</Application>
  <PresentationFormat>Widescreen</PresentationFormat>
  <Paragraphs>128</Paragraphs>
  <Slides>17</Slides>
  <Notes>0</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Courier New</vt:lpstr>
      <vt:lpstr>New serif</vt:lpstr>
      <vt:lpstr>Roboto</vt:lpstr>
      <vt:lpstr>Times New Roman</vt:lpstr>
      <vt:lpstr>Office Theme</vt:lpstr>
      <vt:lpstr>1_Office Theme</vt:lpstr>
      <vt:lpstr>George Mason  District Roundtable</vt:lpstr>
      <vt:lpstr>PowerPoint Presentation</vt:lpstr>
      <vt:lpstr>Council Update</vt:lpstr>
      <vt:lpstr>George Mason Program </vt:lpstr>
      <vt:lpstr>Current 2020-2021 GM Calendar</vt:lpstr>
      <vt:lpstr>George Mason Hike-O-Ree 2021</vt:lpstr>
      <vt:lpstr>Flags In</vt:lpstr>
      <vt:lpstr>Civic and Related Activities of Interest to Scouts</vt:lpstr>
      <vt:lpstr>SCOUTS BSA Roundtable</vt:lpstr>
      <vt:lpstr>2021 District Merit Badge Event</vt:lpstr>
      <vt:lpstr>Future Camporees</vt:lpstr>
      <vt:lpstr>GM High Adventure (March 2021)</vt:lpstr>
      <vt:lpstr>Training</vt:lpstr>
      <vt:lpstr>PowerPoint Presentation</vt:lpstr>
      <vt:lpstr>Shooting Sports</vt:lpstr>
      <vt:lpstr>Merit Badges</vt:lpstr>
      <vt:lpstr>Other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Matt Burns</dc:creator>
  <cp:lastModifiedBy>Merit_Badge Dean</cp:lastModifiedBy>
  <cp:revision>54</cp:revision>
  <dcterms:created xsi:type="dcterms:W3CDTF">2021-01-12T17:15:05Z</dcterms:created>
  <dcterms:modified xsi:type="dcterms:W3CDTF">2021-04-11T01:42:11Z</dcterms:modified>
</cp:coreProperties>
</file>