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658" r:id="rId2"/>
    <p:sldId id="634" r:id="rId3"/>
    <p:sldId id="641" r:id="rId4"/>
    <p:sldId id="644" r:id="rId5"/>
    <p:sldId id="643" r:id="rId6"/>
    <p:sldId id="645" r:id="rId7"/>
    <p:sldId id="647" r:id="rId8"/>
    <p:sldId id="646" r:id="rId9"/>
    <p:sldId id="659" r:id="rId10"/>
    <p:sldId id="640" r:id="rId11"/>
    <p:sldId id="636" r:id="rId12"/>
    <p:sldId id="637" r:id="rId13"/>
    <p:sldId id="642" r:id="rId14"/>
    <p:sldId id="651" r:id="rId15"/>
    <p:sldId id="652" r:id="rId16"/>
  </p:sldIdLst>
  <p:sldSz cx="12192000" cy="6858000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9ED"/>
    <a:srgbClr val="1C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6" r:id="rId5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uspittman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uting.org/awards/journey-to-excellence/unit/" TargetMode="External"/><Relationship Id="rId2" Type="http://schemas.openxmlformats.org/officeDocument/2006/relationships/hyperlink" Target="https://www.scouting.org/form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9459-11AC-4E1A-E1C9-A03BA796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2676" y="2290762"/>
            <a:ext cx="5426647" cy="1138238"/>
          </a:xfrm>
        </p:spPr>
        <p:txBody>
          <a:bodyPr lIns="68580" tIns="34290" rIns="68580" bIns="34290" rtlCol="0" anchor="b">
            <a:norm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2023 Charter Renewal </a:t>
            </a:r>
            <a:endParaRPr lang="en-US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2ACF-5DB3-EBA7-40CF-52D4D1B2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86" y="5758759"/>
            <a:ext cx="11155017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C07B9"/>
                </a:solidFill>
              </a:rPr>
              <a:t>https://public.3.basecamp.com/p/tkR1bgG4BKsZHymQD6hjE9JD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5E8C9-2F67-044D-3345-4901BE4B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285" y="1618997"/>
            <a:ext cx="6487430" cy="36200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4F58B0-AC84-3DC1-D668-BC32E3901310}"/>
              </a:ext>
            </a:extLst>
          </p:cNvPr>
          <p:cNvSpPr txBox="1"/>
          <p:nvPr/>
        </p:nvSpPr>
        <p:spPr>
          <a:xfrm>
            <a:off x="3504508" y="391356"/>
            <a:ext cx="9307774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Recharter Tutorial (mp4)</a:t>
            </a:r>
          </a:p>
        </p:txBody>
      </p:sp>
    </p:spTree>
    <p:extLst>
      <p:ext uri="{BB962C8B-B14F-4D97-AF65-F5344CB8AC3E}">
        <p14:creationId xmlns:p14="http://schemas.microsoft.com/office/powerpoint/2010/main" val="124479414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603AE-3556-5A6A-DDC7-687ADBA51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5851525"/>
            <a:ext cx="110490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C07B9"/>
                </a:solidFill>
              </a:rPr>
              <a:t>https://public.3.basecamp.com/p/tydzSzQJumotJHtJUtWQPmfp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918D5D-1553-4E48-BCB1-4B267C4C5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077" y="232012"/>
            <a:ext cx="7774424" cy="602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6572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1719-3DB9-F86A-F41D-4B7F42BA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29" y="5825020"/>
            <a:ext cx="11102009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C07B9"/>
                </a:solidFill>
              </a:rPr>
              <a:t>https://public.3.basecamp.com/p/7uxAgTfWQShmbciUL3XfMvfi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47A1CF-744A-2D68-1BC1-5F2EA382C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188" y="402792"/>
            <a:ext cx="8248722" cy="563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6102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A6F4-242A-740D-82E8-C9992DFD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5814949"/>
            <a:ext cx="1179576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2409ED"/>
                </a:solidFill>
              </a:rPr>
              <a:t>https://public.3.basecamp.com/p/thwJ7Fp9QxnsqDthsJaXfgkW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1FD816-0CD9-422B-3FA3-CEC6E6C9D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359" y="140297"/>
            <a:ext cx="3780031" cy="605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68761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EFDC-69F6-2537-391F-58ED73DB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September Training Sessions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7B563-2C1E-82DE-6724-3E7804C92BA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966704" cy="4351338"/>
          </a:xfrm>
        </p:spPr>
        <p:txBody>
          <a:bodyPr/>
          <a:lstStyle/>
          <a:p>
            <a:r>
              <a:rPr lang="en-US" dirty="0"/>
              <a:t>Video Training (12 minutes)</a:t>
            </a:r>
          </a:p>
          <a:p>
            <a:r>
              <a:rPr lang="en-US" dirty="0"/>
              <a:t>Screen shots of software input (20 minutes)</a:t>
            </a:r>
          </a:p>
          <a:p>
            <a:r>
              <a:rPr lang="en-US" dirty="0"/>
              <a:t>Question and Answer (as long as needed)</a:t>
            </a:r>
          </a:p>
          <a:p>
            <a:r>
              <a:rPr lang="en-US" dirty="0"/>
              <a:t>What days would work best?</a:t>
            </a:r>
          </a:p>
          <a:p>
            <a:r>
              <a:rPr lang="en-US" dirty="0"/>
              <a:t>Please email (</a:t>
            </a:r>
            <a:r>
              <a:rPr lang="en-US" dirty="0">
                <a:hlinkClick r:id="rId2"/>
              </a:rPr>
              <a:t>ruspittman@gmail.com</a:t>
            </a:r>
            <a:r>
              <a:rPr lang="en-US" dirty="0"/>
              <a:t>) with the name and contact information for your Charter Renewal person.</a:t>
            </a:r>
          </a:p>
        </p:txBody>
      </p:sp>
    </p:spTree>
    <p:extLst>
      <p:ext uri="{BB962C8B-B14F-4D97-AF65-F5344CB8AC3E}">
        <p14:creationId xmlns:p14="http://schemas.microsoft.com/office/powerpoint/2010/main" val="310217593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C610-8C0A-1F8A-FF00-00D0D255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00FC6-2CF1-06D5-362A-84D3ABD49EB5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0036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3594C6-9A8D-9F58-CA58-63904F528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" y="223390"/>
            <a:ext cx="11564964" cy="641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024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36CB5-E424-B9C0-8EC5-BCC48DA3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9487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Internet Advancement 2.0 (</a:t>
            </a:r>
            <a:r>
              <a:rPr lang="en-US" sz="4800" b="1" u="sng" dirty="0">
                <a:solidFill>
                  <a:srgbClr val="1C07B9"/>
                </a:solidFill>
              </a:rPr>
              <a:t>my.scouting.org</a:t>
            </a:r>
            <a:r>
              <a:rPr lang="en-US" sz="4800" b="1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1891B-EB7B-DFCC-CA09-543996166C9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253870" cy="4351338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Only Unit Key 3 and Key 3 Delegates can input to recharter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Log in with my.scouting.org &amp; Scoutbook username &amp; password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Click “Update Unit Roster” to pull in new data/members every time you log in to the recharter portal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Be sure to “Refresh Roster” periodically to add in Youth/Adults that have joined after the roster was generated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885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F2444-BD62-8840-896F-35AAA71C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+mn-lt"/>
              </a:rPr>
              <a:t>Rechartering</a:t>
            </a:r>
            <a:r>
              <a:rPr lang="en-US" sz="4400" dirty="0"/>
              <a:t> </a:t>
            </a:r>
            <a:r>
              <a:rPr lang="en-US" sz="4400" b="1" dirty="0">
                <a:latin typeface="+mn-lt"/>
              </a:rPr>
              <a:t>in Internet Advancement 2.0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C029E-B169-910D-CBF8-A5F0ABB52CA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199" y="1261872"/>
            <a:ext cx="10515599" cy="491509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Window opens 2 Oct (90 days ahead of expiration)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Delete/Add/Invite members, ID multiples, change positions, upload docs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Please have</a:t>
            </a:r>
            <a:r>
              <a:rPr lang="en-US" sz="2800" dirty="0"/>
              <a:t> your Unit Commissioner, District Renewal Processor or District Commissioner to review your roster before “Submitting to Council”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Once reviewed, “Submit to Council”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Any Key 3 member can approve with Adobe digital signature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Print copy of final approved roster, send to UC/DC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0599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B6DD3-FF54-9E9C-0236-F6E2D33A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2023 National and Council Fees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F69F2-241A-C4D1-B229-99921349115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Youth Fee*					$75.00 per paid member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Adults (Lion/Tiger Adult 			$45.00 per paid member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    Partners, EO – No Fee)*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Exploring Youth**				$45.00 per paid member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New Scout Fee				$25.00 per new Scout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Scout Life					$15.00 per subscription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Council Insurance				$  </a:t>
            </a:r>
            <a:r>
              <a:rPr lang="en-US" altLang="en-US" sz="2800" u="sng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2.04</a:t>
            </a: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 per paid member</a:t>
            </a:r>
          </a:p>
          <a:p>
            <a:pPr marL="0" indent="0">
              <a:buNone/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(Tiger/Lion Partners do not pay)</a:t>
            </a:r>
          </a:p>
          <a:p>
            <a:pPr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Unit Charter Renewal				$100.00 per unit</a:t>
            </a:r>
          </a:p>
          <a:p>
            <a:pPr marL="0" indent="0">
              <a:buNone/>
              <a:defRPr/>
            </a:pPr>
            <a:endParaRPr lang="en-US" altLang="en-US" sz="1400" dirty="0">
              <a:latin typeface="Helvetica" panose="020B0604020202020204" pitchFamily="34" charset="0"/>
              <a:ea typeface="ヒラギノ角ゴ Pro W3"/>
              <a:cs typeface="ヒラギノ角ゴ Pro W3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0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* - </a:t>
            </a: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Multiples in traditional units only pay once (Packs, Troops, Crews &amp; Ships).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** - </a:t>
            </a:r>
            <a:r>
              <a:rPr lang="en-US" altLang="en-US" sz="2800" b="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Multiple registrations between Exploring and Traditional units do not exist. </a:t>
            </a:r>
            <a:r>
              <a:rPr lang="en-US" altLang="en-US" sz="280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Members in both programs, </a:t>
            </a:r>
            <a:r>
              <a:rPr lang="en-US" altLang="en-US" sz="2800" b="0" dirty="0">
                <a:latin typeface="Helvetica" panose="020B0604020202020204" pitchFamily="34" charset="0"/>
                <a:ea typeface="ヒラギノ角ゴ Pro W3"/>
                <a:cs typeface="ヒラギノ角ゴ Pro W3"/>
              </a:rPr>
              <a:t>pay both fees.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9845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1657C-A034-6990-4317-70AC2976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Payment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BEAAE-2C9B-8EA1-2B67-673A54FD424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Recommend Unit Check paid to Council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Credit card and E-check payment goes directly to National – Registrar cannot adjust charter until a refund is rec’d (4-6 weeks or longer)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Unit check to Council goes into Unit account – Registrar can fix charter without waiting for a refund.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 can turn in Unit check to Council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Submit to Council – Target is October 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427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9634-F407-E801-9458-3DC0EC50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General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EBA8-5025-9EB3-A28A-DCDA5B29710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199" y="1550504"/>
            <a:ext cx="10916479" cy="5075583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ヒラギノ角ゴ Pro W3"/>
                <a:cs typeface="ヒラギノ角ゴ Pro W3"/>
              </a:rPr>
              <a:t>An adult Tiger or Lion partner is not a registered position (but they are assigned a BSA ID)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ヒラギノ角ゴ Pro W3"/>
                <a:cs typeface="ヒラギノ角ゴ Pro W3"/>
              </a:rPr>
              <a:t>A previous or current Tiger or Lion partner registering in a committee or leader/assistant leader position </a:t>
            </a:r>
            <a:r>
              <a:rPr lang="en-US" altLang="en-US" sz="2200" u="sng" dirty="0">
                <a:ea typeface="ヒラギノ角ゴ Pro W3"/>
                <a:cs typeface="ヒラギノ角ゴ Pro W3"/>
              </a:rPr>
              <a:t>must fill out an adult </a:t>
            </a:r>
            <a:r>
              <a:rPr lang="en-US" altLang="en-US" sz="2200" i="1" u="sng" dirty="0">
                <a:ea typeface="ヒラギノ角ゴ Pro W3"/>
                <a:cs typeface="ヒラギノ角ゴ Pro W3"/>
              </a:rPr>
              <a:t>paper application </a:t>
            </a:r>
            <a:r>
              <a:rPr lang="en-US" altLang="en-US" sz="2200" u="sng" dirty="0">
                <a:ea typeface="ヒラギノ角ゴ Pro W3"/>
                <a:cs typeface="ヒラギノ角ゴ Pro W3"/>
              </a:rPr>
              <a:t>with the CBC form &amp; YPT certificate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200" dirty="0">
                <a:ea typeface="ヒラギノ角ゴ Pro W3"/>
                <a:cs typeface="ヒラギノ角ゴ Pro W3"/>
              </a:rPr>
              <a:t>Write in the Tiger or Lion Parent BSA ID on the new adult application, so all training is transferred to the new adult profile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Annual Charter Agreement can be done separately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Recommend completion by EOM September to confirm commitment by sponsor to continue chartering your unit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hlinkClick r:id="rId2"/>
              </a:rPr>
              <a:t>https://www.scouting.org/forms</a:t>
            </a: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The form is under the Unit Membership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Submit 2022 JTE to DC by 15 Dec </a:t>
            </a:r>
          </a:p>
          <a:p>
            <a:pPr lvl="1"/>
            <a:r>
              <a:rPr lang="en-US" sz="2200" u="none" strike="noStrike" dirty="0">
                <a:solidFill>
                  <a:srgbClr val="067EEB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https://www.scouting.org/awards/journey-to-excellence/unit/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181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0E16-97C9-A64F-0673-9D3C01E8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have a successful submission!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E50A6-9B3B-5D39-956B-1F719322DD8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dirty="0"/>
              <a:t>Be on the lookout for: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Signed Criminal Background Check Approval Form</a:t>
            </a:r>
            <a:endParaRPr lang="en-US"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or Expired Youth Protection Training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Signatures (Applications, Background Checks)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information on the application (DOB, SSN or false SSN)</a:t>
            </a:r>
            <a:endParaRPr lang="en-US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Key 3 Approval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Missing Adult Applications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Incorrect (in 2021 was software and process issue)</a:t>
            </a:r>
            <a:endParaRPr lang="en-US"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Youth Turned 18 – Needs Youth Protection Training, Criminal Background Check, and Adult Application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Only the unit can fix these issues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5882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08CF8-D76B-AD2C-1136-27535CCDD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Resources to Assist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0A274-0F12-4430-71B9-1340361E2F4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363200" cy="4351338"/>
          </a:xfrm>
        </p:spPr>
        <p:txBody>
          <a:bodyPr/>
          <a:lstStyle/>
          <a:p>
            <a:r>
              <a:rPr lang="en-US" dirty="0"/>
              <a:t>Recharter Tutorial (video)</a:t>
            </a:r>
          </a:p>
          <a:p>
            <a:r>
              <a:rPr lang="en-US" dirty="0"/>
              <a:t>Internet Recharter 2.0 User Guide (pptx)</a:t>
            </a:r>
          </a:p>
          <a:p>
            <a:r>
              <a:rPr lang="en-US" dirty="0"/>
              <a:t>FAQ Sheet (Word)</a:t>
            </a:r>
          </a:p>
          <a:p>
            <a:r>
              <a:rPr lang="en-US" dirty="0"/>
              <a:t>2023 Charter Renewal Handbook (47 page pdf)</a:t>
            </a:r>
          </a:p>
          <a:p>
            <a:r>
              <a:rPr lang="en-US" dirty="0"/>
              <a:t>Q &amp; A Sessions</a:t>
            </a:r>
          </a:p>
        </p:txBody>
      </p:sp>
    </p:spTree>
    <p:extLst>
      <p:ext uri="{BB962C8B-B14F-4D97-AF65-F5344CB8AC3E}">
        <p14:creationId xmlns:p14="http://schemas.microsoft.com/office/powerpoint/2010/main" val="27973461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C5E0B4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5707</TotalTime>
  <Words>757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Office Theme</vt:lpstr>
      <vt:lpstr>2023 Charter Renewal </vt:lpstr>
      <vt:lpstr>PowerPoint Presentation</vt:lpstr>
      <vt:lpstr>Internet Advancement 2.0 (my.scouting.org)</vt:lpstr>
      <vt:lpstr>Rechartering in Internet Advancement 2.0 </vt:lpstr>
      <vt:lpstr>2023 National and Council Fees</vt:lpstr>
      <vt:lpstr>Payment</vt:lpstr>
      <vt:lpstr>General Information</vt:lpstr>
      <vt:lpstr>How to have a successful submission!</vt:lpstr>
      <vt:lpstr>Resources to Assist</vt:lpstr>
      <vt:lpstr>https://public.3.basecamp.com/p/tkR1bgG4BKsZHymQD6hjE9JD</vt:lpstr>
      <vt:lpstr>https://public.3.basecamp.com/p/tydzSzQJumotJHtJUtWQPmfp</vt:lpstr>
      <vt:lpstr>https://public.3.basecamp.com/p/7uxAgTfWQShmbciUL3XfMvfi</vt:lpstr>
      <vt:lpstr>https://public.3.basecamp.com/p/thwJ7Fp9QxnsqDthsJaXfgkW</vt:lpstr>
      <vt:lpstr>September Training Sessions (2)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Mason  District Roundtable</dc:title>
  <dc:creator>TPH</dc:creator>
  <cp:lastModifiedBy>Russell Pittman</cp:lastModifiedBy>
  <cp:revision>95</cp:revision>
  <cp:lastPrinted>2021-10-28T12:49:10Z</cp:lastPrinted>
  <dcterms:modified xsi:type="dcterms:W3CDTF">2022-09-08T19:58:45Z</dcterms:modified>
</cp:coreProperties>
</file>