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56"/>
  </p:notesMasterIdLst>
  <p:sldIdLst>
    <p:sldId id="657" r:id="rId3"/>
    <p:sldId id="658" r:id="rId4"/>
    <p:sldId id="649" r:id="rId5"/>
    <p:sldId id="668" r:id="rId6"/>
    <p:sldId id="661" r:id="rId7"/>
    <p:sldId id="669" r:id="rId8"/>
    <p:sldId id="645" r:id="rId9"/>
    <p:sldId id="646" r:id="rId10"/>
    <p:sldId id="670" r:id="rId11"/>
    <p:sldId id="671" r:id="rId12"/>
    <p:sldId id="672" r:id="rId13"/>
    <p:sldId id="652" r:id="rId14"/>
    <p:sldId id="653" r:id="rId15"/>
    <p:sldId id="654" r:id="rId16"/>
    <p:sldId id="655" r:id="rId17"/>
    <p:sldId id="656" r:id="rId18"/>
    <p:sldId id="673" r:id="rId19"/>
    <p:sldId id="659" r:id="rId20"/>
    <p:sldId id="257" r:id="rId21"/>
    <p:sldId id="258" r:id="rId22"/>
    <p:sldId id="600" r:id="rId23"/>
    <p:sldId id="666" r:id="rId24"/>
    <p:sldId id="428" r:id="rId25"/>
    <p:sldId id="581" r:id="rId26"/>
    <p:sldId id="614" r:id="rId27"/>
    <p:sldId id="665" r:id="rId28"/>
    <p:sldId id="300" r:id="rId29"/>
    <p:sldId id="679" r:id="rId30"/>
    <p:sldId id="680" r:id="rId31"/>
    <p:sldId id="681" r:id="rId32"/>
    <p:sldId id="259" r:id="rId33"/>
    <p:sldId id="682" r:id="rId34"/>
    <p:sldId id="683" r:id="rId35"/>
    <p:sldId id="263" r:id="rId36"/>
    <p:sldId id="676" r:id="rId37"/>
    <p:sldId id="608" r:id="rId38"/>
    <p:sldId id="667" r:id="rId39"/>
    <p:sldId id="299" r:id="rId40"/>
    <p:sldId id="586" r:id="rId41"/>
    <p:sldId id="269" r:id="rId42"/>
    <p:sldId id="664" r:id="rId43"/>
    <p:sldId id="295" r:id="rId44"/>
    <p:sldId id="617" r:id="rId45"/>
    <p:sldId id="651" r:id="rId46"/>
    <p:sldId id="267" r:id="rId47"/>
    <p:sldId id="674" r:id="rId48"/>
    <p:sldId id="678" r:id="rId49"/>
    <p:sldId id="677" r:id="rId50"/>
    <p:sldId id="256" r:id="rId51"/>
    <p:sldId id="260" r:id="rId52"/>
    <p:sldId id="261" r:id="rId53"/>
    <p:sldId id="262" r:id="rId54"/>
    <p:sldId id="675" r:id="rId55"/>
  </p:sldIdLst>
  <p:sldSz cx="12192000" cy="6858000"/>
  <p:notesSz cx="7077075" cy="9363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9ED"/>
    <a:srgbClr val="1C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035" autoAdjust="0"/>
    <p:restoredTop sz="94660"/>
  </p:normalViewPr>
  <p:slideViewPr>
    <p:cSldViewPr snapToGrid="0">
      <p:cViewPr varScale="1">
        <p:scale>
          <a:sx n="84" d="100"/>
          <a:sy n="84" d="100"/>
        </p:scale>
        <p:origin x="114"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B44FE-FF5C-4709-8D02-B589F0E3B1A1}"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75A686F-05B2-4CBB-8C4B-C182BC61B8B9}">
      <dgm:prSet/>
      <dgm:spPr/>
      <dgm:t>
        <a:bodyPr/>
        <a:lstStyle/>
        <a:p>
          <a:r>
            <a:rPr lang="en-US"/>
            <a:t>Activities</a:t>
          </a:r>
        </a:p>
      </dgm:t>
    </dgm:pt>
    <dgm:pt modelId="{4B4E0E78-D60D-4D18-BA29-4F40C8205033}" type="parTrans" cxnId="{9C29F13C-6870-4D51-AE83-F4EE6BDBEFB4}">
      <dgm:prSet/>
      <dgm:spPr/>
      <dgm:t>
        <a:bodyPr/>
        <a:lstStyle/>
        <a:p>
          <a:endParaRPr lang="en-US"/>
        </a:p>
      </dgm:t>
    </dgm:pt>
    <dgm:pt modelId="{9E3C80D0-D63E-448E-ACDC-1D8DDF5E99AD}" type="sibTrans" cxnId="{9C29F13C-6870-4D51-AE83-F4EE6BDBEFB4}">
      <dgm:prSet/>
      <dgm:spPr/>
      <dgm:t>
        <a:bodyPr/>
        <a:lstStyle/>
        <a:p>
          <a:endParaRPr lang="en-US"/>
        </a:p>
      </dgm:t>
    </dgm:pt>
    <dgm:pt modelId="{23D60C05-199B-4A45-9057-B8D75602E139}">
      <dgm:prSet/>
      <dgm:spPr/>
      <dgm:t>
        <a:bodyPr/>
        <a:lstStyle/>
        <a:p>
          <a:r>
            <a:rPr lang="en-US"/>
            <a:t>Advancement</a:t>
          </a:r>
        </a:p>
      </dgm:t>
    </dgm:pt>
    <dgm:pt modelId="{0C4B91C9-B8F0-487A-B47E-543A0EB25C71}" type="parTrans" cxnId="{C8384B68-EC41-4A95-B4BE-0A0C2FB903C4}">
      <dgm:prSet/>
      <dgm:spPr/>
      <dgm:t>
        <a:bodyPr/>
        <a:lstStyle/>
        <a:p>
          <a:endParaRPr lang="en-US"/>
        </a:p>
      </dgm:t>
    </dgm:pt>
    <dgm:pt modelId="{170F722E-9C7F-4C30-98FB-D56C7E1AD916}" type="sibTrans" cxnId="{C8384B68-EC41-4A95-B4BE-0A0C2FB903C4}">
      <dgm:prSet/>
      <dgm:spPr/>
      <dgm:t>
        <a:bodyPr/>
        <a:lstStyle/>
        <a:p>
          <a:endParaRPr lang="en-US"/>
        </a:p>
      </dgm:t>
    </dgm:pt>
    <dgm:pt modelId="{25B81A11-2C2E-4BD9-966D-D8AC09B3F37A}">
      <dgm:prSet/>
      <dgm:spPr/>
      <dgm:t>
        <a:bodyPr/>
        <a:lstStyle/>
        <a:p>
          <a:r>
            <a:rPr lang="en-US"/>
            <a:t>Camping</a:t>
          </a:r>
        </a:p>
      </dgm:t>
    </dgm:pt>
    <dgm:pt modelId="{9346DA07-92A3-4639-9359-1A73871DDE71}" type="parTrans" cxnId="{469A7EE7-28A1-4668-8756-A28B4F3C6DF1}">
      <dgm:prSet/>
      <dgm:spPr/>
      <dgm:t>
        <a:bodyPr/>
        <a:lstStyle/>
        <a:p>
          <a:endParaRPr lang="en-US"/>
        </a:p>
      </dgm:t>
    </dgm:pt>
    <dgm:pt modelId="{D71799FA-4CE4-4F80-8343-2D04B28D8B88}" type="sibTrans" cxnId="{469A7EE7-28A1-4668-8756-A28B4F3C6DF1}">
      <dgm:prSet/>
      <dgm:spPr/>
      <dgm:t>
        <a:bodyPr/>
        <a:lstStyle/>
        <a:p>
          <a:endParaRPr lang="en-US"/>
        </a:p>
      </dgm:t>
    </dgm:pt>
    <dgm:pt modelId="{7C6C02C4-9FE7-41BB-BFEB-081102E153BB}">
      <dgm:prSet/>
      <dgm:spPr/>
      <dgm:t>
        <a:bodyPr/>
        <a:lstStyle/>
        <a:p>
          <a:r>
            <a:rPr lang="en-US"/>
            <a:t>Civic Service</a:t>
          </a:r>
        </a:p>
      </dgm:t>
    </dgm:pt>
    <dgm:pt modelId="{CD8BD23F-8EF9-4FED-ABEC-18FEA04619B6}" type="parTrans" cxnId="{6F94B3CD-3F79-4395-8567-EEF153CC0CB6}">
      <dgm:prSet/>
      <dgm:spPr/>
      <dgm:t>
        <a:bodyPr/>
        <a:lstStyle/>
        <a:p>
          <a:endParaRPr lang="en-US"/>
        </a:p>
      </dgm:t>
    </dgm:pt>
    <dgm:pt modelId="{3C8FF0C2-070B-468A-8666-5BC442A1114B}" type="sibTrans" cxnId="{6F94B3CD-3F79-4395-8567-EEF153CC0CB6}">
      <dgm:prSet/>
      <dgm:spPr/>
      <dgm:t>
        <a:bodyPr/>
        <a:lstStyle/>
        <a:p>
          <a:endParaRPr lang="en-US"/>
        </a:p>
      </dgm:t>
    </dgm:pt>
    <dgm:pt modelId="{1AF3EE3D-BB90-43B8-B4CE-4FBF0B6400B0}">
      <dgm:prSet/>
      <dgm:spPr/>
      <dgm:t>
        <a:bodyPr/>
        <a:lstStyle/>
        <a:p>
          <a:r>
            <a:rPr lang="en-US"/>
            <a:t>Training</a:t>
          </a:r>
        </a:p>
      </dgm:t>
    </dgm:pt>
    <dgm:pt modelId="{7A03D68A-4811-4FF0-88FD-025F5253527E}" type="parTrans" cxnId="{145BFA97-7420-4EC9-9B50-130184AE85DB}">
      <dgm:prSet/>
      <dgm:spPr/>
      <dgm:t>
        <a:bodyPr/>
        <a:lstStyle/>
        <a:p>
          <a:endParaRPr lang="en-US"/>
        </a:p>
      </dgm:t>
    </dgm:pt>
    <dgm:pt modelId="{0743948D-395B-40D3-B8EA-CDA073BCE884}" type="sibTrans" cxnId="{145BFA97-7420-4EC9-9B50-130184AE85DB}">
      <dgm:prSet/>
      <dgm:spPr/>
      <dgm:t>
        <a:bodyPr/>
        <a:lstStyle/>
        <a:p>
          <a:endParaRPr lang="en-US"/>
        </a:p>
      </dgm:t>
    </dgm:pt>
    <dgm:pt modelId="{74D444AD-F1D2-47A0-A718-5873E7F91DCE}" type="pres">
      <dgm:prSet presAssocID="{252B44FE-FF5C-4709-8D02-B589F0E3B1A1}" presName="root" presStyleCnt="0">
        <dgm:presLayoutVars>
          <dgm:dir/>
          <dgm:resizeHandles val="exact"/>
        </dgm:presLayoutVars>
      </dgm:prSet>
      <dgm:spPr/>
    </dgm:pt>
    <dgm:pt modelId="{0F037506-1253-4D42-B472-AC9B46FC9542}" type="pres">
      <dgm:prSet presAssocID="{275A686F-05B2-4CBB-8C4B-C182BC61B8B9}" presName="compNode" presStyleCnt="0"/>
      <dgm:spPr/>
    </dgm:pt>
    <dgm:pt modelId="{73D557F3-7D3E-4545-8EF1-A35A4A43CCCE}" type="pres">
      <dgm:prSet presAssocID="{275A686F-05B2-4CBB-8C4B-C182BC61B8B9}" presName="bgRect" presStyleLbl="bgShp" presStyleIdx="0" presStyleCnt="5"/>
      <dgm:spPr/>
    </dgm:pt>
    <dgm:pt modelId="{27D17925-AC0B-419A-BA27-1879A424D79D}" type="pres">
      <dgm:prSet presAssocID="{275A686F-05B2-4CBB-8C4B-C182BC61B8B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nagement"/>
        </a:ext>
      </dgm:extLst>
    </dgm:pt>
    <dgm:pt modelId="{DDADE2F3-9BB9-420B-BE4A-0D922EE7758A}" type="pres">
      <dgm:prSet presAssocID="{275A686F-05B2-4CBB-8C4B-C182BC61B8B9}" presName="spaceRect" presStyleCnt="0"/>
      <dgm:spPr/>
    </dgm:pt>
    <dgm:pt modelId="{0E9A51C4-D6D2-4583-9F9E-99B1CB482930}" type="pres">
      <dgm:prSet presAssocID="{275A686F-05B2-4CBB-8C4B-C182BC61B8B9}" presName="parTx" presStyleLbl="revTx" presStyleIdx="0" presStyleCnt="5">
        <dgm:presLayoutVars>
          <dgm:chMax val="0"/>
          <dgm:chPref val="0"/>
        </dgm:presLayoutVars>
      </dgm:prSet>
      <dgm:spPr/>
    </dgm:pt>
    <dgm:pt modelId="{A677A910-AA47-47B6-B050-464DD9A459A5}" type="pres">
      <dgm:prSet presAssocID="{9E3C80D0-D63E-448E-ACDC-1D8DDF5E99AD}" presName="sibTrans" presStyleCnt="0"/>
      <dgm:spPr/>
    </dgm:pt>
    <dgm:pt modelId="{38429B38-118A-4B2D-B2FB-C32504CF7B33}" type="pres">
      <dgm:prSet presAssocID="{23D60C05-199B-4A45-9057-B8D75602E139}" presName="compNode" presStyleCnt="0"/>
      <dgm:spPr/>
    </dgm:pt>
    <dgm:pt modelId="{5C476BED-D4C6-4586-B031-E39302CA2A2E}" type="pres">
      <dgm:prSet presAssocID="{23D60C05-199B-4A45-9057-B8D75602E139}" presName="bgRect" presStyleLbl="bgShp" presStyleIdx="1" presStyleCnt="5"/>
      <dgm:spPr/>
    </dgm:pt>
    <dgm:pt modelId="{7BB5A903-EDFB-4910-BEA3-CE2DBCA35C98}" type="pres">
      <dgm:prSet presAssocID="{23D60C05-199B-4A45-9057-B8D75602E13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B8784732-865D-4BD3-90F2-C10068E477AE}" type="pres">
      <dgm:prSet presAssocID="{23D60C05-199B-4A45-9057-B8D75602E139}" presName="spaceRect" presStyleCnt="0"/>
      <dgm:spPr/>
    </dgm:pt>
    <dgm:pt modelId="{7AEF5A99-1C46-4B33-B3D8-9EF547118252}" type="pres">
      <dgm:prSet presAssocID="{23D60C05-199B-4A45-9057-B8D75602E139}" presName="parTx" presStyleLbl="revTx" presStyleIdx="1" presStyleCnt="5">
        <dgm:presLayoutVars>
          <dgm:chMax val="0"/>
          <dgm:chPref val="0"/>
        </dgm:presLayoutVars>
      </dgm:prSet>
      <dgm:spPr/>
    </dgm:pt>
    <dgm:pt modelId="{685DE688-70AE-4C4E-A2C1-244B9F04C69F}" type="pres">
      <dgm:prSet presAssocID="{170F722E-9C7F-4C30-98FB-D56C7E1AD916}" presName="sibTrans" presStyleCnt="0"/>
      <dgm:spPr/>
    </dgm:pt>
    <dgm:pt modelId="{53C57A1C-9891-4424-A1F4-4CDCA3C26D85}" type="pres">
      <dgm:prSet presAssocID="{25B81A11-2C2E-4BD9-966D-D8AC09B3F37A}" presName="compNode" presStyleCnt="0"/>
      <dgm:spPr/>
    </dgm:pt>
    <dgm:pt modelId="{D294A2F1-6E59-4426-ADE8-D0BDD0976C42}" type="pres">
      <dgm:prSet presAssocID="{25B81A11-2C2E-4BD9-966D-D8AC09B3F37A}" presName="bgRect" presStyleLbl="bgShp" presStyleIdx="2" presStyleCnt="5"/>
      <dgm:spPr/>
    </dgm:pt>
    <dgm:pt modelId="{C1E860A1-3A1B-4347-897D-2EB94219A42E}" type="pres">
      <dgm:prSet presAssocID="{25B81A11-2C2E-4BD9-966D-D8AC09B3F37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nt"/>
        </a:ext>
      </dgm:extLst>
    </dgm:pt>
    <dgm:pt modelId="{3FAA6F01-98CC-4EAC-B8D0-F6A2BA7DC195}" type="pres">
      <dgm:prSet presAssocID="{25B81A11-2C2E-4BD9-966D-D8AC09B3F37A}" presName="spaceRect" presStyleCnt="0"/>
      <dgm:spPr/>
    </dgm:pt>
    <dgm:pt modelId="{719791D9-3961-46F8-9701-E2ADF787ED7F}" type="pres">
      <dgm:prSet presAssocID="{25B81A11-2C2E-4BD9-966D-D8AC09B3F37A}" presName="parTx" presStyleLbl="revTx" presStyleIdx="2" presStyleCnt="5">
        <dgm:presLayoutVars>
          <dgm:chMax val="0"/>
          <dgm:chPref val="0"/>
        </dgm:presLayoutVars>
      </dgm:prSet>
      <dgm:spPr/>
    </dgm:pt>
    <dgm:pt modelId="{C97E91D4-90FD-4298-9D22-2A6149CD1128}" type="pres">
      <dgm:prSet presAssocID="{D71799FA-4CE4-4F80-8343-2D04B28D8B88}" presName="sibTrans" presStyleCnt="0"/>
      <dgm:spPr/>
    </dgm:pt>
    <dgm:pt modelId="{F1946C18-C124-4496-8514-AD72AE3E50C1}" type="pres">
      <dgm:prSet presAssocID="{7C6C02C4-9FE7-41BB-BFEB-081102E153BB}" presName="compNode" presStyleCnt="0"/>
      <dgm:spPr/>
    </dgm:pt>
    <dgm:pt modelId="{7F1DD091-6534-4B25-B9CF-76647E1C52F7}" type="pres">
      <dgm:prSet presAssocID="{7C6C02C4-9FE7-41BB-BFEB-081102E153BB}" presName="bgRect" presStyleLbl="bgShp" presStyleIdx="3" presStyleCnt="5"/>
      <dgm:spPr/>
    </dgm:pt>
    <dgm:pt modelId="{8D43BC21-308F-4D2F-A1DE-1D97130D58B2}" type="pres">
      <dgm:prSet presAssocID="{7C6C02C4-9FE7-41BB-BFEB-081102E153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6DDBAA26-B952-4F1E-AF1B-EB60E10E0E92}" type="pres">
      <dgm:prSet presAssocID="{7C6C02C4-9FE7-41BB-BFEB-081102E153BB}" presName="spaceRect" presStyleCnt="0"/>
      <dgm:spPr/>
    </dgm:pt>
    <dgm:pt modelId="{CDF470BD-07FD-4259-AFE5-0F379A25C590}" type="pres">
      <dgm:prSet presAssocID="{7C6C02C4-9FE7-41BB-BFEB-081102E153BB}" presName="parTx" presStyleLbl="revTx" presStyleIdx="3" presStyleCnt="5">
        <dgm:presLayoutVars>
          <dgm:chMax val="0"/>
          <dgm:chPref val="0"/>
        </dgm:presLayoutVars>
      </dgm:prSet>
      <dgm:spPr/>
    </dgm:pt>
    <dgm:pt modelId="{CA372235-B3CA-4F3D-8F08-D85043B152D4}" type="pres">
      <dgm:prSet presAssocID="{3C8FF0C2-070B-468A-8666-5BC442A1114B}" presName="sibTrans" presStyleCnt="0"/>
      <dgm:spPr/>
    </dgm:pt>
    <dgm:pt modelId="{2E53986B-EF64-4E83-A521-168C21DB1BB0}" type="pres">
      <dgm:prSet presAssocID="{1AF3EE3D-BB90-43B8-B4CE-4FBF0B6400B0}" presName="compNode" presStyleCnt="0"/>
      <dgm:spPr/>
    </dgm:pt>
    <dgm:pt modelId="{B9945940-F9C9-4971-B86B-B1F21F27D127}" type="pres">
      <dgm:prSet presAssocID="{1AF3EE3D-BB90-43B8-B4CE-4FBF0B6400B0}" presName="bgRect" presStyleLbl="bgShp" presStyleIdx="4" presStyleCnt="5"/>
      <dgm:spPr/>
    </dgm:pt>
    <dgm:pt modelId="{921427F0-DC32-4ED9-9998-2D68602C7974}" type="pres">
      <dgm:prSet presAssocID="{1AF3EE3D-BB90-43B8-B4CE-4FBF0B6400B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cher"/>
        </a:ext>
      </dgm:extLst>
    </dgm:pt>
    <dgm:pt modelId="{BE6839D5-FC5C-49AE-8F71-E795EB62C6B9}" type="pres">
      <dgm:prSet presAssocID="{1AF3EE3D-BB90-43B8-B4CE-4FBF0B6400B0}" presName="spaceRect" presStyleCnt="0"/>
      <dgm:spPr/>
    </dgm:pt>
    <dgm:pt modelId="{D3313B03-010F-4D15-9D68-4E4AC56CF254}" type="pres">
      <dgm:prSet presAssocID="{1AF3EE3D-BB90-43B8-B4CE-4FBF0B6400B0}" presName="parTx" presStyleLbl="revTx" presStyleIdx="4" presStyleCnt="5">
        <dgm:presLayoutVars>
          <dgm:chMax val="0"/>
          <dgm:chPref val="0"/>
        </dgm:presLayoutVars>
      </dgm:prSet>
      <dgm:spPr/>
    </dgm:pt>
  </dgm:ptLst>
  <dgm:cxnLst>
    <dgm:cxn modelId="{9566E713-0E92-4969-ABCE-A0FCA0332A57}" type="presOf" srcId="{275A686F-05B2-4CBB-8C4B-C182BC61B8B9}" destId="{0E9A51C4-D6D2-4583-9F9E-99B1CB482930}" srcOrd="0" destOrd="0" presId="urn:microsoft.com/office/officeart/2018/2/layout/IconVerticalSolidList"/>
    <dgm:cxn modelId="{9C29F13C-6870-4D51-AE83-F4EE6BDBEFB4}" srcId="{252B44FE-FF5C-4709-8D02-B589F0E3B1A1}" destId="{275A686F-05B2-4CBB-8C4B-C182BC61B8B9}" srcOrd="0" destOrd="0" parTransId="{4B4E0E78-D60D-4D18-BA29-4F40C8205033}" sibTransId="{9E3C80D0-D63E-448E-ACDC-1D8DDF5E99AD}"/>
    <dgm:cxn modelId="{C8384B68-EC41-4A95-B4BE-0A0C2FB903C4}" srcId="{252B44FE-FF5C-4709-8D02-B589F0E3B1A1}" destId="{23D60C05-199B-4A45-9057-B8D75602E139}" srcOrd="1" destOrd="0" parTransId="{0C4B91C9-B8F0-487A-B47E-543A0EB25C71}" sibTransId="{170F722E-9C7F-4C30-98FB-D56C7E1AD916}"/>
    <dgm:cxn modelId="{730D5D6B-C003-421B-B6B8-EBBB31325D39}" type="presOf" srcId="{7C6C02C4-9FE7-41BB-BFEB-081102E153BB}" destId="{CDF470BD-07FD-4259-AFE5-0F379A25C590}" srcOrd="0" destOrd="0" presId="urn:microsoft.com/office/officeart/2018/2/layout/IconVerticalSolidList"/>
    <dgm:cxn modelId="{DF91A280-83FA-404D-8EDE-1C3A770D4323}" type="presOf" srcId="{25B81A11-2C2E-4BD9-966D-D8AC09B3F37A}" destId="{719791D9-3961-46F8-9701-E2ADF787ED7F}" srcOrd="0" destOrd="0" presId="urn:microsoft.com/office/officeart/2018/2/layout/IconVerticalSolidList"/>
    <dgm:cxn modelId="{502E8996-8146-4DB9-8E6B-1AE1DBBB0A1A}" type="presOf" srcId="{252B44FE-FF5C-4709-8D02-B589F0E3B1A1}" destId="{74D444AD-F1D2-47A0-A718-5873E7F91DCE}" srcOrd="0" destOrd="0" presId="urn:microsoft.com/office/officeart/2018/2/layout/IconVerticalSolidList"/>
    <dgm:cxn modelId="{145BFA97-7420-4EC9-9B50-130184AE85DB}" srcId="{252B44FE-FF5C-4709-8D02-B589F0E3B1A1}" destId="{1AF3EE3D-BB90-43B8-B4CE-4FBF0B6400B0}" srcOrd="4" destOrd="0" parTransId="{7A03D68A-4811-4FF0-88FD-025F5253527E}" sibTransId="{0743948D-395B-40D3-B8EA-CDA073BCE884}"/>
    <dgm:cxn modelId="{28D5599B-2765-4BA0-A806-F5CAC236A92B}" type="presOf" srcId="{1AF3EE3D-BB90-43B8-B4CE-4FBF0B6400B0}" destId="{D3313B03-010F-4D15-9D68-4E4AC56CF254}" srcOrd="0" destOrd="0" presId="urn:microsoft.com/office/officeart/2018/2/layout/IconVerticalSolidList"/>
    <dgm:cxn modelId="{6F94B3CD-3F79-4395-8567-EEF153CC0CB6}" srcId="{252B44FE-FF5C-4709-8D02-B589F0E3B1A1}" destId="{7C6C02C4-9FE7-41BB-BFEB-081102E153BB}" srcOrd="3" destOrd="0" parTransId="{CD8BD23F-8EF9-4FED-ABEC-18FEA04619B6}" sibTransId="{3C8FF0C2-070B-468A-8666-5BC442A1114B}"/>
    <dgm:cxn modelId="{6D39FEE4-871F-4399-BE97-DA2D9D144DA6}" type="presOf" srcId="{23D60C05-199B-4A45-9057-B8D75602E139}" destId="{7AEF5A99-1C46-4B33-B3D8-9EF547118252}" srcOrd="0" destOrd="0" presId="urn:microsoft.com/office/officeart/2018/2/layout/IconVerticalSolidList"/>
    <dgm:cxn modelId="{469A7EE7-28A1-4668-8756-A28B4F3C6DF1}" srcId="{252B44FE-FF5C-4709-8D02-B589F0E3B1A1}" destId="{25B81A11-2C2E-4BD9-966D-D8AC09B3F37A}" srcOrd="2" destOrd="0" parTransId="{9346DA07-92A3-4639-9359-1A73871DDE71}" sibTransId="{D71799FA-4CE4-4F80-8343-2D04B28D8B88}"/>
    <dgm:cxn modelId="{6DC84B42-7F7F-4273-8A7B-42A7A40C4724}" type="presParOf" srcId="{74D444AD-F1D2-47A0-A718-5873E7F91DCE}" destId="{0F037506-1253-4D42-B472-AC9B46FC9542}" srcOrd="0" destOrd="0" presId="urn:microsoft.com/office/officeart/2018/2/layout/IconVerticalSolidList"/>
    <dgm:cxn modelId="{4BE996F8-EFC5-41A3-9E82-04065AD85FAE}" type="presParOf" srcId="{0F037506-1253-4D42-B472-AC9B46FC9542}" destId="{73D557F3-7D3E-4545-8EF1-A35A4A43CCCE}" srcOrd="0" destOrd="0" presId="urn:microsoft.com/office/officeart/2018/2/layout/IconVerticalSolidList"/>
    <dgm:cxn modelId="{F5C392BD-895B-44FB-BE51-B4E2BB279FBF}" type="presParOf" srcId="{0F037506-1253-4D42-B472-AC9B46FC9542}" destId="{27D17925-AC0B-419A-BA27-1879A424D79D}" srcOrd="1" destOrd="0" presId="urn:microsoft.com/office/officeart/2018/2/layout/IconVerticalSolidList"/>
    <dgm:cxn modelId="{89FA4A72-5001-435B-B45D-BA0753E2C062}" type="presParOf" srcId="{0F037506-1253-4D42-B472-AC9B46FC9542}" destId="{DDADE2F3-9BB9-420B-BE4A-0D922EE7758A}" srcOrd="2" destOrd="0" presId="urn:microsoft.com/office/officeart/2018/2/layout/IconVerticalSolidList"/>
    <dgm:cxn modelId="{A267EF02-187E-4ABD-9C42-FFFE9BE569AA}" type="presParOf" srcId="{0F037506-1253-4D42-B472-AC9B46FC9542}" destId="{0E9A51C4-D6D2-4583-9F9E-99B1CB482930}" srcOrd="3" destOrd="0" presId="urn:microsoft.com/office/officeart/2018/2/layout/IconVerticalSolidList"/>
    <dgm:cxn modelId="{9D076544-602B-4AA4-A01B-91DA47D8EBAF}" type="presParOf" srcId="{74D444AD-F1D2-47A0-A718-5873E7F91DCE}" destId="{A677A910-AA47-47B6-B050-464DD9A459A5}" srcOrd="1" destOrd="0" presId="urn:microsoft.com/office/officeart/2018/2/layout/IconVerticalSolidList"/>
    <dgm:cxn modelId="{2F79FBE3-C032-44E3-8E7A-32A00F55E369}" type="presParOf" srcId="{74D444AD-F1D2-47A0-A718-5873E7F91DCE}" destId="{38429B38-118A-4B2D-B2FB-C32504CF7B33}" srcOrd="2" destOrd="0" presId="urn:microsoft.com/office/officeart/2018/2/layout/IconVerticalSolidList"/>
    <dgm:cxn modelId="{853351C5-65C9-4E24-A880-128058E67F1C}" type="presParOf" srcId="{38429B38-118A-4B2D-B2FB-C32504CF7B33}" destId="{5C476BED-D4C6-4586-B031-E39302CA2A2E}" srcOrd="0" destOrd="0" presId="urn:microsoft.com/office/officeart/2018/2/layout/IconVerticalSolidList"/>
    <dgm:cxn modelId="{7FD2E3D5-B97F-4DE3-97A6-6663842AC97F}" type="presParOf" srcId="{38429B38-118A-4B2D-B2FB-C32504CF7B33}" destId="{7BB5A903-EDFB-4910-BEA3-CE2DBCA35C98}" srcOrd="1" destOrd="0" presId="urn:microsoft.com/office/officeart/2018/2/layout/IconVerticalSolidList"/>
    <dgm:cxn modelId="{FD82BE0F-BC17-49C1-966A-56614051E6EA}" type="presParOf" srcId="{38429B38-118A-4B2D-B2FB-C32504CF7B33}" destId="{B8784732-865D-4BD3-90F2-C10068E477AE}" srcOrd="2" destOrd="0" presId="urn:microsoft.com/office/officeart/2018/2/layout/IconVerticalSolidList"/>
    <dgm:cxn modelId="{C4C6814E-2A55-4AA9-81B7-5F6EF2E0AAF1}" type="presParOf" srcId="{38429B38-118A-4B2D-B2FB-C32504CF7B33}" destId="{7AEF5A99-1C46-4B33-B3D8-9EF547118252}" srcOrd="3" destOrd="0" presId="urn:microsoft.com/office/officeart/2018/2/layout/IconVerticalSolidList"/>
    <dgm:cxn modelId="{DE11E121-724E-451D-B80F-7FD51CD8DB21}" type="presParOf" srcId="{74D444AD-F1D2-47A0-A718-5873E7F91DCE}" destId="{685DE688-70AE-4C4E-A2C1-244B9F04C69F}" srcOrd="3" destOrd="0" presId="urn:microsoft.com/office/officeart/2018/2/layout/IconVerticalSolidList"/>
    <dgm:cxn modelId="{6097CE9C-7526-4C74-B7D6-70A089AD1C74}" type="presParOf" srcId="{74D444AD-F1D2-47A0-A718-5873E7F91DCE}" destId="{53C57A1C-9891-4424-A1F4-4CDCA3C26D85}" srcOrd="4" destOrd="0" presId="urn:microsoft.com/office/officeart/2018/2/layout/IconVerticalSolidList"/>
    <dgm:cxn modelId="{F0D3DB22-0B57-4490-A2F4-FAD66AE29D50}" type="presParOf" srcId="{53C57A1C-9891-4424-A1F4-4CDCA3C26D85}" destId="{D294A2F1-6E59-4426-ADE8-D0BDD0976C42}" srcOrd="0" destOrd="0" presId="urn:microsoft.com/office/officeart/2018/2/layout/IconVerticalSolidList"/>
    <dgm:cxn modelId="{C2539F4C-5F3F-4C8A-B27C-5C7DFAC10F59}" type="presParOf" srcId="{53C57A1C-9891-4424-A1F4-4CDCA3C26D85}" destId="{C1E860A1-3A1B-4347-897D-2EB94219A42E}" srcOrd="1" destOrd="0" presId="urn:microsoft.com/office/officeart/2018/2/layout/IconVerticalSolidList"/>
    <dgm:cxn modelId="{69F6930E-1489-4218-A0BA-66A66FECC01D}" type="presParOf" srcId="{53C57A1C-9891-4424-A1F4-4CDCA3C26D85}" destId="{3FAA6F01-98CC-4EAC-B8D0-F6A2BA7DC195}" srcOrd="2" destOrd="0" presId="urn:microsoft.com/office/officeart/2018/2/layout/IconVerticalSolidList"/>
    <dgm:cxn modelId="{F8286D80-A39F-4C4C-80B8-38549A31D9AB}" type="presParOf" srcId="{53C57A1C-9891-4424-A1F4-4CDCA3C26D85}" destId="{719791D9-3961-46F8-9701-E2ADF787ED7F}" srcOrd="3" destOrd="0" presId="urn:microsoft.com/office/officeart/2018/2/layout/IconVerticalSolidList"/>
    <dgm:cxn modelId="{15C10269-A289-48C4-BE80-4689FE640038}" type="presParOf" srcId="{74D444AD-F1D2-47A0-A718-5873E7F91DCE}" destId="{C97E91D4-90FD-4298-9D22-2A6149CD1128}" srcOrd="5" destOrd="0" presId="urn:microsoft.com/office/officeart/2018/2/layout/IconVerticalSolidList"/>
    <dgm:cxn modelId="{F06BCF9E-E966-4A2B-856E-B6F9F11D5558}" type="presParOf" srcId="{74D444AD-F1D2-47A0-A718-5873E7F91DCE}" destId="{F1946C18-C124-4496-8514-AD72AE3E50C1}" srcOrd="6" destOrd="0" presId="urn:microsoft.com/office/officeart/2018/2/layout/IconVerticalSolidList"/>
    <dgm:cxn modelId="{1745B3E9-7599-4B37-ABF7-02C913B8136E}" type="presParOf" srcId="{F1946C18-C124-4496-8514-AD72AE3E50C1}" destId="{7F1DD091-6534-4B25-B9CF-76647E1C52F7}" srcOrd="0" destOrd="0" presId="urn:microsoft.com/office/officeart/2018/2/layout/IconVerticalSolidList"/>
    <dgm:cxn modelId="{31BED4EA-9800-464A-8853-BA45DE51AC41}" type="presParOf" srcId="{F1946C18-C124-4496-8514-AD72AE3E50C1}" destId="{8D43BC21-308F-4D2F-A1DE-1D97130D58B2}" srcOrd="1" destOrd="0" presId="urn:microsoft.com/office/officeart/2018/2/layout/IconVerticalSolidList"/>
    <dgm:cxn modelId="{8C3620BE-EABF-4E65-AA39-3E6101B7CA7E}" type="presParOf" srcId="{F1946C18-C124-4496-8514-AD72AE3E50C1}" destId="{6DDBAA26-B952-4F1E-AF1B-EB60E10E0E92}" srcOrd="2" destOrd="0" presId="urn:microsoft.com/office/officeart/2018/2/layout/IconVerticalSolidList"/>
    <dgm:cxn modelId="{1FC5F9F7-F929-453C-817D-115790CD134F}" type="presParOf" srcId="{F1946C18-C124-4496-8514-AD72AE3E50C1}" destId="{CDF470BD-07FD-4259-AFE5-0F379A25C590}" srcOrd="3" destOrd="0" presId="urn:microsoft.com/office/officeart/2018/2/layout/IconVerticalSolidList"/>
    <dgm:cxn modelId="{372AA23B-32D4-4C41-A4FD-9E38B1F51A0D}" type="presParOf" srcId="{74D444AD-F1D2-47A0-A718-5873E7F91DCE}" destId="{CA372235-B3CA-4F3D-8F08-D85043B152D4}" srcOrd="7" destOrd="0" presId="urn:microsoft.com/office/officeart/2018/2/layout/IconVerticalSolidList"/>
    <dgm:cxn modelId="{E088E9C9-ADAF-47A9-B25A-4DA9B6952923}" type="presParOf" srcId="{74D444AD-F1D2-47A0-A718-5873E7F91DCE}" destId="{2E53986B-EF64-4E83-A521-168C21DB1BB0}" srcOrd="8" destOrd="0" presId="urn:microsoft.com/office/officeart/2018/2/layout/IconVerticalSolidList"/>
    <dgm:cxn modelId="{A9EA0535-5D3A-45D6-BE91-B2C535ABCBBD}" type="presParOf" srcId="{2E53986B-EF64-4E83-A521-168C21DB1BB0}" destId="{B9945940-F9C9-4971-B86B-B1F21F27D127}" srcOrd="0" destOrd="0" presId="urn:microsoft.com/office/officeart/2018/2/layout/IconVerticalSolidList"/>
    <dgm:cxn modelId="{F49B86EE-446A-4337-8945-28C868589BCB}" type="presParOf" srcId="{2E53986B-EF64-4E83-A521-168C21DB1BB0}" destId="{921427F0-DC32-4ED9-9998-2D68602C7974}" srcOrd="1" destOrd="0" presId="urn:microsoft.com/office/officeart/2018/2/layout/IconVerticalSolidList"/>
    <dgm:cxn modelId="{455D985C-5FF3-4CE1-A27C-ED1AFD4915C6}" type="presParOf" srcId="{2E53986B-EF64-4E83-A521-168C21DB1BB0}" destId="{BE6839D5-FC5C-49AE-8F71-E795EB62C6B9}" srcOrd="2" destOrd="0" presId="urn:microsoft.com/office/officeart/2018/2/layout/IconVerticalSolidList"/>
    <dgm:cxn modelId="{F6807214-EF36-4CEE-93DC-AD3170BE8F2C}" type="presParOf" srcId="{2E53986B-EF64-4E83-A521-168C21DB1BB0}" destId="{D3313B03-010F-4D15-9D68-4E4AC56CF2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4AE1FA-0415-4B64-91EE-3CD1C627AE8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4291D32-7A23-4CE1-8109-30DCFEEB2F07}">
      <dgm:prSet/>
      <dgm:spPr/>
      <dgm:t>
        <a:bodyPr/>
        <a:lstStyle/>
        <a:p>
          <a:r>
            <a:rPr lang="en-US"/>
            <a:t>Recruit District Level Volunteers</a:t>
          </a:r>
        </a:p>
      </dgm:t>
    </dgm:pt>
    <dgm:pt modelId="{482D089C-2E47-45A1-B55F-23C848EDAEAA}" type="parTrans" cxnId="{9FC4F336-5D78-485E-9613-903CD0156E28}">
      <dgm:prSet/>
      <dgm:spPr/>
      <dgm:t>
        <a:bodyPr/>
        <a:lstStyle/>
        <a:p>
          <a:endParaRPr lang="en-US"/>
        </a:p>
      </dgm:t>
    </dgm:pt>
    <dgm:pt modelId="{34E0DB30-90BF-4F66-8E0E-C5E09C702702}" type="sibTrans" cxnId="{9FC4F336-5D78-485E-9613-903CD0156E28}">
      <dgm:prSet/>
      <dgm:spPr/>
      <dgm:t>
        <a:bodyPr/>
        <a:lstStyle/>
        <a:p>
          <a:endParaRPr lang="en-US"/>
        </a:p>
      </dgm:t>
    </dgm:pt>
    <dgm:pt modelId="{69DAA90D-95B8-4DF5-92C4-8CC5B3FFFD3D}">
      <dgm:prSet/>
      <dgm:spPr/>
      <dgm:t>
        <a:bodyPr/>
        <a:lstStyle/>
        <a:p>
          <a:r>
            <a:rPr lang="en-US"/>
            <a:t>Present Annual Slate of Members &amp; Officers for Election</a:t>
          </a:r>
        </a:p>
      </dgm:t>
    </dgm:pt>
    <dgm:pt modelId="{3506C403-2781-4394-ACE8-A72A236C62AF}" type="parTrans" cxnId="{D4563DFD-0101-44EA-952D-8D393B10155B}">
      <dgm:prSet/>
      <dgm:spPr/>
      <dgm:t>
        <a:bodyPr/>
        <a:lstStyle/>
        <a:p>
          <a:endParaRPr lang="en-US"/>
        </a:p>
      </dgm:t>
    </dgm:pt>
    <dgm:pt modelId="{D200B18D-2E57-4F99-8F64-E431F4709D69}" type="sibTrans" cxnId="{D4563DFD-0101-44EA-952D-8D393B10155B}">
      <dgm:prSet/>
      <dgm:spPr/>
      <dgm:t>
        <a:bodyPr/>
        <a:lstStyle/>
        <a:p>
          <a:endParaRPr lang="en-US"/>
        </a:p>
      </dgm:t>
    </dgm:pt>
    <dgm:pt modelId="{418CF44A-D59E-460C-B99A-BE6D5EE5DA86}" type="pres">
      <dgm:prSet presAssocID="{9C4AE1FA-0415-4B64-91EE-3CD1C627AE8C}" presName="linear" presStyleCnt="0">
        <dgm:presLayoutVars>
          <dgm:animLvl val="lvl"/>
          <dgm:resizeHandles val="exact"/>
        </dgm:presLayoutVars>
      </dgm:prSet>
      <dgm:spPr/>
    </dgm:pt>
    <dgm:pt modelId="{7C86B9BB-ACD2-4F26-81D3-E875CF4A4895}" type="pres">
      <dgm:prSet presAssocID="{F4291D32-7A23-4CE1-8109-30DCFEEB2F07}" presName="parentText" presStyleLbl="node1" presStyleIdx="0" presStyleCnt="2">
        <dgm:presLayoutVars>
          <dgm:chMax val="0"/>
          <dgm:bulletEnabled val="1"/>
        </dgm:presLayoutVars>
      </dgm:prSet>
      <dgm:spPr/>
    </dgm:pt>
    <dgm:pt modelId="{39EF1AF2-EE42-460D-8B77-8F76ECC89778}" type="pres">
      <dgm:prSet presAssocID="{34E0DB30-90BF-4F66-8E0E-C5E09C702702}" presName="spacer" presStyleCnt="0"/>
      <dgm:spPr/>
    </dgm:pt>
    <dgm:pt modelId="{B0130617-B5F4-44E7-8141-A3FC088E8595}" type="pres">
      <dgm:prSet presAssocID="{69DAA90D-95B8-4DF5-92C4-8CC5B3FFFD3D}" presName="parentText" presStyleLbl="node1" presStyleIdx="1" presStyleCnt="2">
        <dgm:presLayoutVars>
          <dgm:chMax val="0"/>
          <dgm:bulletEnabled val="1"/>
        </dgm:presLayoutVars>
      </dgm:prSet>
      <dgm:spPr/>
    </dgm:pt>
  </dgm:ptLst>
  <dgm:cxnLst>
    <dgm:cxn modelId="{9FC4F336-5D78-485E-9613-903CD0156E28}" srcId="{9C4AE1FA-0415-4B64-91EE-3CD1C627AE8C}" destId="{F4291D32-7A23-4CE1-8109-30DCFEEB2F07}" srcOrd="0" destOrd="0" parTransId="{482D089C-2E47-45A1-B55F-23C848EDAEAA}" sibTransId="{34E0DB30-90BF-4F66-8E0E-C5E09C702702}"/>
    <dgm:cxn modelId="{95720C5B-A8A4-4451-9C03-DADB26BDA02C}" type="presOf" srcId="{F4291D32-7A23-4CE1-8109-30DCFEEB2F07}" destId="{7C86B9BB-ACD2-4F26-81D3-E875CF4A4895}" srcOrd="0" destOrd="0" presId="urn:microsoft.com/office/officeart/2005/8/layout/vList2"/>
    <dgm:cxn modelId="{B748B348-3EA6-4508-A7B9-EA830E16B513}" type="presOf" srcId="{9C4AE1FA-0415-4B64-91EE-3CD1C627AE8C}" destId="{418CF44A-D59E-460C-B99A-BE6D5EE5DA86}" srcOrd="0" destOrd="0" presId="urn:microsoft.com/office/officeart/2005/8/layout/vList2"/>
    <dgm:cxn modelId="{A8A0E1D7-2BFB-42AE-BA95-BA6A4AF17267}" type="presOf" srcId="{69DAA90D-95B8-4DF5-92C4-8CC5B3FFFD3D}" destId="{B0130617-B5F4-44E7-8141-A3FC088E8595}" srcOrd="0" destOrd="0" presId="urn:microsoft.com/office/officeart/2005/8/layout/vList2"/>
    <dgm:cxn modelId="{D4563DFD-0101-44EA-952D-8D393B10155B}" srcId="{9C4AE1FA-0415-4B64-91EE-3CD1C627AE8C}" destId="{69DAA90D-95B8-4DF5-92C4-8CC5B3FFFD3D}" srcOrd="1" destOrd="0" parTransId="{3506C403-2781-4394-ACE8-A72A236C62AF}" sibTransId="{D200B18D-2E57-4F99-8F64-E431F4709D69}"/>
    <dgm:cxn modelId="{2AEE8B2B-2D1B-4433-A4B5-A4EB110BF218}" type="presParOf" srcId="{418CF44A-D59E-460C-B99A-BE6D5EE5DA86}" destId="{7C86B9BB-ACD2-4F26-81D3-E875CF4A4895}" srcOrd="0" destOrd="0" presId="urn:microsoft.com/office/officeart/2005/8/layout/vList2"/>
    <dgm:cxn modelId="{C30A8951-EC13-4E51-8167-77FDE5584091}" type="presParOf" srcId="{418CF44A-D59E-460C-B99A-BE6D5EE5DA86}" destId="{39EF1AF2-EE42-460D-8B77-8F76ECC89778}" srcOrd="1" destOrd="0" presId="urn:microsoft.com/office/officeart/2005/8/layout/vList2"/>
    <dgm:cxn modelId="{E2FC159C-9E10-4655-AB76-56F954FD15D5}" type="presParOf" srcId="{418CF44A-D59E-460C-B99A-BE6D5EE5DA86}" destId="{B0130617-B5F4-44E7-8141-A3FC088E859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9D2818B-03EF-4469-BA36-CA08593070D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6B5B36C-A7E8-4AC4-86C2-0F688AC3E7F9}">
      <dgm:prSet/>
      <dgm:spPr/>
      <dgm:t>
        <a:bodyPr/>
        <a:lstStyle/>
        <a:p>
          <a:r>
            <a:rPr lang="en-US"/>
            <a:t>The District exists to serve units</a:t>
          </a:r>
        </a:p>
      </dgm:t>
    </dgm:pt>
    <dgm:pt modelId="{498E6E54-FEBE-46BA-B7F9-5BF5A9B94B36}" type="parTrans" cxnId="{6CECC085-8D2E-4CF1-ACBC-502C5BAD5F32}">
      <dgm:prSet/>
      <dgm:spPr/>
      <dgm:t>
        <a:bodyPr/>
        <a:lstStyle/>
        <a:p>
          <a:endParaRPr lang="en-US"/>
        </a:p>
      </dgm:t>
    </dgm:pt>
    <dgm:pt modelId="{02714C51-762B-4E2F-99EB-6533DDBC9CED}" type="sibTrans" cxnId="{6CECC085-8D2E-4CF1-ACBC-502C5BAD5F32}">
      <dgm:prSet/>
      <dgm:spPr/>
      <dgm:t>
        <a:bodyPr/>
        <a:lstStyle/>
        <a:p>
          <a:endParaRPr lang="en-US"/>
        </a:p>
      </dgm:t>
    </dgm:pt>
    <dgm:pt modelId="{46C03032-0B1D-4F7D-9E04-B3ABEBB68C57}">
      <dgm:prSet/>
      <dgm:spPr/>
      <dgm:t>
        <a:bodyPr/>
        <a:lstStyle/>
        <a:p>
          <a:r>
            <a:rPr lang="en-US"/>
            <a:t>The District attempts to deliver response to needs (Tell us what you want)</a:t>
          </a:r>
        </a:p>
      </dgm:t>
    </dgm:pt>
    <dgm:pt modelId="{D9FD9B34-3217-45E3-A5CB-B130EE474BC5}" type="parTrans" cxnId="{F8264508-907E-4A79-AFE8-494677389B49}">
      <dgm:prSet/>
      <dgm:spPr/>
      <dgm:t>
        <a:bodyPr/>
        <a:lstStyle/>
        <a:p>
          <a:endParaRPr lang="en-US"/>
        </a:p>
      </dgm:t>
    </dgm:pt>
    <dgm:pt modelId="{77E90F68-6691-457E-BAA2-8B14F9E0FE10}" type="sibTrans" cxnId="{F8264508-907E-4A79-AFE8-494677389B49}">
      <dgm:prSet/>
      <dgm:spPr/>
      <dgm:t>
        <a:bodyPr/>
        <a:lstStyle/>
        <a:p>
          <a:endParaRPr lang="en-US"/>
        </a:p>
      </dgm:t>
    </dgm:pt>
    <dgm:pt modelId="{AA56C572-1357-4897-9C1C-BA5726C7DFA6}">
      <dgm:prSet/>
      <dgm:spPr/>
      <dgm:t>
        <a:bodyPr/>
        <a:lstStyle/>
        <a:p>
          <a:r>
            <a:rPr lang="en-US"/>
            <a:t>The District is You! We need your help. If something we covered interests you, let us know.</a:t>
          </a:r>
        </a:p>
      </dgm:t>
    </dgm:pt>
    <dgm:pt modelId="{5A9F10FF-011D-4AC1-816B-BD8C9EB09C75}" type="parTrans" cxnId="{E1B302D2-7F28-40B0-90E5-D712531A5AFD}">
      <dgm:prSet/>
      <dgm:spPr/>
      <dgm:t>
        <a:bodyPr/>
        <a:lstStyle/>
        <a:p>
          <a:endParaRPr lang="en-US"/>
        </a:p>
      </dgm:t>
    </dgm:pt>
    <dgm:pt modelId="{ADDDB3E6-19FF-46EF-9764-DCE1571C8BFA}" type="sibTrans" cxnId="{E1B302D2-7F28-40B0-90E5-D712531A5AFD}">
      <dgm:prSet/>
      <dgm:spPr/>
      <dgm:t>
        <a:bodyPr/>
        <a:lstStyle/>
        <a:p>
          <a:endParaRPr lang="en-US"/>
        </a:p>
      </dgm:t>
    </dgm:pt>
    <dgm:pt modelId="{C0DE79A9-529E-4966-A284-B9C8E22DD035}">
      <dgm:prSet/>
      <dgm:spPr/>
      <dgm:t>
        <a:bodyPr/>
        <a:lstStyle/>
        <a:p>
          <a:r>
            <a:rPr lang="en-US"/>
            <a:t>Talk to your Unit Commissioner. They know stuff and what they don’t know they can find out.</a:t>
          </a:r>
        </a:p>
      </dgm:t>
    </dgm:pt>
    <dgm:pt modelId="{A5FC757B-A603-4453-8A65-FC1BDBFE38E8}" type="parTrans" cxnId="{1FD7B3F9-7D15-4845-81D6-68AAF7831C0E}">
      <dgm:prSet/>
      <dgm:spPr/>
      <dgm:t>
        <a:bodyPr/>
        <a:lstStyle/>
        <a:p>
          <a:endParaRPr lang="en-US"/>
        </a:p>
      </dgm:t>
    </dgm:pt>
    <dgm:pt modelId="{3FAF8E26-3B90-4B75-9E05-756A28F02D78}" type="sibTrans" cxnId="{1FD7B3F9-7D15-4845-81D6-68AAF7831C0E}">
      <dgm:prSet/>
      <dgm:spPr/>
      <dgm:t>
        <a:bodyPr/>
        <a:lstStyle/>
        <a:p>
          <a:endParaRPr lang="en-US"/>
        </a:p>
      </dgm:t>
    </dgm:pt>
    <dgm:pt modelId="{2BE304DE-55B5-4E50-9C3A-FEB26613F4FE}" type="pres">
      <dgm:prSet presAssocID="{69D2818B-03EF-4469-BA36-CA08593070DA}" presName="root" presStyleCnt="0">
        <dgm:presLayoutVars>
          <dgm:dir/>
          <dgm:resizeHandles val="exact"/>
        </dgm:presLayoutVars>
      </dgm:prSet>
      <dgm:spPr/>
    </dgm:pt>
    <dgm:pt modelId="{FDD6208C-DDED-4DC7-82B0-7417593113B4}" type="pres">
      <dgm:prSet presAssocID="{B6B5B36C-A7E8-4AC4-86C2-0F688AC3E7F9}" presName="compNode" presStyleCnt="0"/>
      <dgm:spPr/>
    </dgm:pt>
    <dgm:pt modelId="{98C89491-1125-4A1F-B472-13686B846007}" type="pres">
      <dgm:prSet presAssocID="{B6B5B36C-A7E8-4AC4-86C2-0F688AC3E7F9}" presName="bgRect" presStyleLbl="bgShp" presStyleIdx="0" presStyleCnt="4"/>
      <dgm:spPr/>
    </dgm:pt>
    <dgm:pt modelId="{71BE47AA-6179-48D8-8862-35979BB926E8}" type="pres">
      <dgm:prSet presAssocID="{B6B5B36C-A7E8-4AC4-86C2-0F688AC3E7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9CB25BE2-A721-4578-A0BB-BA1DD3FC374F}" type="pres">
      <dgm:prSet presAssocID="{B6B5B36C-A7E8-4AC4-86C2-0F688AC3E7F9}" presName="spaceRect" presStyleCnt="0"/>
      <dgm:spPr/>
    </dgm:pt>
    <dgm:pt modelId="{0D879DF0-09F4-495E-95DD-27EC5E7473CB}" type="pres">
      <dgm:prSet presAssocID="{B6B5B36C-A7E8-4AC4-86C2-0F688AC3E7F9}" presName="parTx" presStyleLbl="revTx" presStyleIdx="0" presStyleCnt="4">
        <dgm:presLayoutVars>
          <dgm:chMax val="0"/>
          <dgm:chPref val="0"/>
        </dgm:presLayoutVars>
      </dgm:prSet>
      <dgm:spPr/>
    </dgm:pt>
    <dgm:pt modelId="{F0E760DD-0202-4A63-979C-8938661A6240}" type="pres">
      <dgm:prSet presAssocID="{02714C51-762B-4E2F-99EB-6533DDBC9CED}" presName="sibTrans" presStyleCnt="0"/>
      <dgm:spPr/>
    </dgm:pt>
    <dgm:pt modelId="{06C69FB3-D57B-44B3-9907-F9E1D612EC7E}" type="pres">
      <dgm:prSet presAssocID="{46C03032-0B1D-4F7D-9E04-B3ABEBB68C57}" presName="compNode" presStyleCnt="0"/>
      <dgm:spPr/>
    </dgm:pt>
    <dgm:pt modelId="{B79A0228-3F72-4C57-9670-BC9ACEF93C6D}" type="pres">
      <dgm:prSet presAssocID="{46C03032-0B1D-4F7D-9E04-B3ABEBB68C57}" presName="bgRect" presStyleLbl="bgShp" presStyleIdx="1" presStyleCnt="4"/>
      <dgm:spPr/>
    </dgm:pt>
    <dgm:pt modelId="{2796E46D-5E6F-49A7-B003-D65AF3410874}" type="pres">
      <dgm:prSet presAssocID="{46C03032-0B1D-4F7D-9E04-B3ABEBB68C5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47309D8B-A62D-4E30-9BC2-5D04267140F6}" type="pres">
      <dgm:prSet presAssocID="{46C03032-0B1D-4F7D-9E04-B3ABEBB68C57}" presName="spaceRect" presStyleCnt="0"/>
      <dgm:spPr/>
    </dgm:pt>
    <dgm:pt modelId="{3FB4ACFB-BA41-49F7-B924-8D082392DC12}" type="pres">
      <dgm:prSet presAssocID="{46C03032-0B1D-4F7D-9E04-B3ABEBB68C57}" presName="parTx" presStyleLbl="revTx" presStyleIdx="1" presStyleCnt="4">
        <dgm:presLayoutVars>
          <dgm:chMax val="0"/>
          <dgm:chPref val="0"/>
        </dgm:presLayoutVars>
      </dgm:prSet>
      <dgm:spPr/>
    </dgm:pt>
    <dgm:pt modelId="{5F5568AB-E977-4333-BB50-05B935007463}" type="pres">
      <dgm:prSet presAssocID="{77E90F68-6691-457E-BAA2-8B14F9E0FE10}" presName="sibTrans" presStyleCnt="0"/>
      <dgm:spPr/>
    </dgm:pt>
    <dgm:pt modelId="{09F0116C-2F94-4D58-A808-EBFBE4588BB3}" type="pres">
      <dgm:prSet presAssocID="{AA56C572-1357-4897-9C1C-BA5726C7DFA6}" presName="compNode" presStyleCnt="0"/>
      <dgm:spPr/>
    </dgm:pt>
    <dgm:pt modelId="{2297DF41-1599-4686-B933-BB1A6574F680}" type="pres">
      <dgm:prSet presAssocID="{AA56C572-1357-4897-9C1C-BA5726C7DFA6}" presName="bgRect" presStyleLbl="bgShp" presStyleIdx="2" presStyleCnt="4"/>
      <dgm:spPr/>
    </dgm:pt>
    <dgm:pt modelId="{671EC112-5856-4B14-8F6E-5F7B742A97B4}" type="pres">
      <dgm:prSet presAssocID="{AA56C572-1357-4897-9C1C-BA5726C7DFA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rk scene"/>
        </a:ext>
      </dgm:extLst>
    </dgm:pt>
    <dgm:pt modelId="{8495BC93-AE15-4276-A384-79D8DFC6DFE1}" type="pres">
      <dgm:prSet presAssocID="{AA56C572-1357-4897-9C1C-BA5726C7DFA6}" presName="spaceRect" presStyleCnt="0"/>
      <dgm:spPr/>
    </dgm:pt>
    <dgm:pt modelId="{92C3ED54-1A5B-44EA-B679-E78CC0993818}" type="pres">
      <dgm:prSet presAssocID="{AA56C572-1357-4897-9C1C-BA5726C7DFA6}" presName="parTx" presStyleLbl="revTx" presStyleIdx="2" presStyleCnt="4">
        <dgm:presLayoutVars>
          <dgm:chMax val="0"/>
          <dgm:chPref val="0"/>
        </dgm:presLayoutVars>
      </dgm:prSet>
      <dgm:spPr/>
    </dgm:pt>
    <dgm:pt modelId="{49729851-F218-4795-9649-A930B2DF3D47}" type="pres">
      <dgm:prSet presAssocID="{ADDDB3E6-19FF-46EF-9764-DCE1571C8BFA}" presName="sibTrans" presStyleCnt="0"/>
      <dgm:spPr/>
    </dgm:pt>
    <dgm:pt modelId="{EB6A0EF3-382E-45EB-B380-EAB9B5B756FE}" type="pres">
      <dgm:prSet presAssocID="{C0DE79A9-529E-4966-A284-B9C8E22DD035}" presName="compNode" presStyleCnt="0"/>
      <dgm:spPr/>
    </dgm:pt>
    <dgm:pt modelId="{010B8BDA-7331-48A6-81B5-3AC2C1161D2D}" type="pres">
      <dgm:prSet presAssocID="{C0DE79A9-529E-4966-A284-B9C8E22DD035}" presName="bgRect" presStyleLbl="bgShp" presStyleIdx="3" presStyleCnt="4"/>
      <dgm:spPr/>
    </dgm:pt>
    <dgm:pt modelId="{22B44BB5-90E6-48EE-96B1-1A072933A9DC}" type="pres">
      <dgm:prSet presAssocID="{C0DE79A9-529E-4966-A284-B9C8E22DD03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9CEAD1A4-45B2-4CA3-AC73-6074E045287A}" type="pres">
      <dgm:prSet presAssocID="{C0DE79A9-529E-4966-A284-B9C8E22DD035}" presName="spaceRect" presStyleCnt="0"/>
      <dgm:spPr/>
    </dgm:pt>
    <dgm:pt modelId="{6FFF6084-5A67-4193-8EF2-372DCF0C2C71}" type="pres">
      <dgm:prSet presAssocID="{C0DE79A9-529E-4966-A284-B9C8E22DD035}" presName="parTx" presStyleLbl="revTx" presStyleIdx="3" presStyleCnt="4">
        <dgm:presLayoutVars>
          <dgm:chMax val="0"/>
          <dgm:chPref val="0"/>
        </dgm:presLayoutVars>
      </dgm:prSet>
      <dgm:spPr/>
    </dgm:pt>
  </dgm:ptLst>
  <dgm:cxnLst>
    <dgm:cxn modelId="{F8264508-907E-4A79-AFE8-494677389B49}" srcId="{69D2818B-03EF-4469-BA36-CA08593070DA}" destId="{46C03032-0B1D-4F7D-9E04-B3ABEBB68C57}" srcOrd="1" destOrd="0" parTransId="{D9FD9B34-3217-45E3-A5CB-B130EE474BC5}" sibTransId="{77E90F68-6691-457E-BAA2-8B14F9E0FE10}"/>
    <dgm:cxn modelId="{FC82D970-B8F1-46B5-ACE2-E3496EC5E8DA}" type="presOf" srcId="{46C03032-0B1D-4F7D-9E04-B3ABEBB68C57}" destId="{3FB4ACFB-BA41-49F7-B924-8D082392DC12}" srcOrd="0" destOrd="0" presId="urn:microsoft.com/office/officeart/2018/2/layout/IconVerticalSolidList"/>
    <dgm:cxn modelId="{6CECC085-8D2E-4CF1-ACBC-502C5BAD5F32}" srcId="{69D2818B-03EF-4469-BA36-CA08593070DA}" destId="{B6B5B36C-A7E8-4AC4-86C2-0F688AC3E7F9}" srcOrd="0" destOrd="0" parTransId="{498E6E54-FEBE-46BA-B7F9-5BF5A9B94B36}" sibTransId="{02714C51-762B-4E2F-99EB-6533DDBC9CED}"/>
    <dgm:cxn modelId="{41A30A8B-2D61-4978-948D-C7D7F0A000B8}" type="presOf" srcId="{AA56C572-1357-4897-9C1C-BA5726C7DFA6}" destId="{92C3ED54-1A5B-44EA-B679-E78CC0993818}" srcOrd="0" destOrd="0" presId="urn:microsoft.com/office/officeart/2018/2/layout/IconVerticalSolidList"/>
    <dgm:cxn modelId="{87BEC096-F575-40B8-8CCE-ED772711AA13}" type="presOf" srcId="{69D2818B-03EF-4469-BA36-CA08593070DA}" destId="{2BE304DE-55B5-4E50-9C3A-FEB26613F4FE}" srcOrd="0" destOrd="0" presId="urn:microsoft.com/office/officeart/2018/2/layout/IconVerticalSolidList"/>
    <dgm:cxn modelId="{96E9AEBE-A79F-4E34-9151-83328A76B2E2}" type="presOf" srcId="{C0DE79A9-529E-4966-A284-B9C8E22DD035}" destId="{6FFF6084-5A67-4193-8EF2-372DCF0C2C71}" srcOrd="0" destOrd="0" presId="urn:microsoft.com/office/officeart/2018/2/layout/IconVerticalSolidList"/>
    <dgm:cxn modelId="{AA009CCB-4C73-4FD7-BFBA-3F4092198407}" type="presOf" srcId="{B6B5B36C-A7E8-4AC4-86C2-0F688AC3E7F9}" destId="{0D879DF0-09F4-495E-95DD-27EC5E7473CB}" srcOrd="0" destOrd="0" presId="urn:microsoft.com/office/officeart/2018/2/layout/IconVerticalSolidList"/>
    <dgm:cxn modelId="{E1B302D2-7F28-40B0-90E5-D712531A5AFD}" srcId="{69D2818B-03EF-4469-BA36-CA08593070DA}" destId="{AA56C572-1357-4897-9C1C-BA5726C7DFA6}" srcOrd="2" destOrd="0" parTransId="{5A9F10FF-011D-4AC1-816B-BD8C9EB09C75}" sibTransId="{ADDDB3E6-19FF-46EF-9764-DCE1571C8BFA}"/>
    <dgm:cxn modelId="{1FD7B3F9-7D15-4845-81D6-68AAF7831C0E}" srcId="{69D2818B-03EF-4469-BA36-CA08593070DA}" destId="{C0DE79A9-529E-4966-A284-B9C8E22DD035}" srcOrd="3" destOrd="0" parTransId="{A5FC757B-A603-4453-8A65-FC1BDBFE38E8}" sibTransId="{3FAF8E26-3B90-4B75-9E05-756A28F02D78}"/>
    <dgm:cxn modelId="{8702C9C7-291B-4E30-AF20-8E82A6729292}" type="presParOf" srcId="{2BE304DE-55B5-4E50-9C3A-FEB26613F4FE}" destId="{FDD6208C-DDED-4DC7-82B0-7417593113B4}" srcOrd="0" destOrd="0" presId="urn:microsoft.com/office/officeart/2018/2/layout/IconVerticalSolidList"/>
    <dgm:cxn modelId="{32EB5380-DF8B-4FDA-BF0F-1A53621BBD8D}" type="presParOf" srcId="{FDD6208C-DDED-4DC7-82B0-7417593113B4}" destId="{98C89491-1125-4A1F-B472-13686B846007}" srcOrd="0" destOrd="0" presId="urn:microsoft.com/office/officeart/2018/2/layout/IconVerticalSolidList"/>
    <dgm:cxn modelId="{ED1B0DB3-3090-422C-964C-357982E92D81}" type="presParOf" srcId="{FDD6208C-DDED-4DC7-82B0-7417593113B4}" destId="{71BE47AA-6179-48D8-8862-35979BB926E8}" srcOrd="1" destOrd="0" presId="urn:microsoft.com/office/officeart/2018/2/layout/IconVerticalSolidList"/>
    <dgm:cxn modelId="{8BDC269D-8C0D-41B8-8FB0-BACBCAC25741}" type="presParOf" srcId="{FDD6208C-DDED-4DC7-82B0-7417593113B4}" destId="{9CB25BE2-A721-4578-A0BB-BA1DD3FC374F}" srcOrd="2" destOrd="0" presId="urn:microsoft.com/office/officeart/2018/2/layout/IconVerticalSolidList"/>
    <dgm:cxn modelId="{39A74AD9-66F7-4740-82D9-51FCAF7702A2}" type="presParOf" srcId="{FDD6208C-DDED-4DC7-82B0-7417593113B4}" destId="{0D879DF0-09F4-495E-95DD-27EC5E7473CB}" srcOrd="3" destOrd="0" presId="urn:microsoft.com/office/officeart/2018/2/layout/IconVerticalSolidList"/>
    <dgm:cxn modelId="{54FEC21E-DE24-4F72-A6BB-CA127E78C891}" type="presParOf" srcId="{2BE304DE-55B5-4E50-9C3A-FEB26613F4FE}" destId="{F0E760DD-0202-4A63-979C-8938661A6240}" srcOrd="1" destOrd="0" presId="urn:microsoft.com/office/officeart/2018/2/layout/IconVerticalSolidList"/>
    <dgm:cxn modelId="{5D8F3ADF-6C40-413F-B144-7F8363B2DCB6}" type="presParOf" srcId="{2BE304DE-55B5-4E50-9C3A-FEB26613F4FE}" destId="{06C69FB3-D57B-44B3-9907-F9E1D612EC7E}" srcOrd="2" destOrd="0" presId="urn:microsoft.com/office/officeart/2018/2/layout/IconVerticalSolidList"/>
    <dgm:cxn modelId="{9D8D5998-5121-41DC-B385-78950DCF67E0}" type="presParOf" srcId="{06C69FB3-D57B-44B3-9907-F9E1D612EC7E}" destId="{B79A0228-3F72-4C57-9670-BC9ACEF93C6D}" srcOrd="0" destOrd="0" presId="urn:microsoft.com/office/officeart/2018/2/layout/IconVerticalSolidList"/>
    <dgm:cxn modelId="{14FDF531-8437-46E0-AB1A-B74784864C11}" type="presParOf" srcId="{06C69FB3-D57B-44B3-9907-F9E1D612EC7E}" destId="{2796E46D-5E6F-49A7-B003-D65AF3410874}" srcOrd="1" destOrd="0" presId="urn:microsoft.com/office/officeart/2018/2/layout/IconVerticalSolidList"/>
    <dgm:cxn modelId="{3171AAF0-9C78-45C3-8C81-1EDEF88C4EAE}" type="presParOf" srcId="{06C69FB3-D57B-44B3-9907-F9E1D612EC7E}" destId="{47309D8B-A62D-4E30-9BC2-5D04267140F6}" srcOrd="2" destOrd="0" presId="urn:microsoft.com/office/officeart/2018/2/layout/IconVerticalSolidList"/>
    <dgm:cxn modelId="{EFC7230A-0B14-4F31-B59F-1986AEF993B8}" type="presParOf" srcId="{06C69FB3-D57B-44B3-9907-F9E1D612EC7E}" destId="{3FB4ACFB-BA41-49F7-B924-8D082392DC12}" srcOrd="3" destOrd="0" presId="urn:microsoft.com/office/officeart/2018/2/layout/IconVerticalSolidList"/>
    <dgm:cxn modelId="{0AE342C9-E024-4B36-94FF-036342B910BF}" type="presParOf" srcId="{2BE304DE-55B5-4E50-9C3A-FEB26613F4FE}" destId="{5F5568AB-E977-4333-BB50-05B935007463}" srcOrd="3" destOrd="0" presId="urn:microsoft.com/office/officeart/2018/2/layout/IconVerticalSolidList"/>
    <dgm:cxn modelId="{1D1804BF-8761-4DDC-9CEE-958787606E7A}" type="presParOf" srcId="{2BE304DE-55B5-4E50-9C3A-FEB26613F4FE}" destId="{09F0116C-2F94-4D58-A808-EBFBE4588BB3}" srcOrd="4" destOrd="0" presId="urn:microsoft.com/office/officeart/2018/2/layout/IconVerticalSolidList"/>
    <dgm:cxn modelId="{1856B888-590E-4DD8-97DB-5E698D0892C2}" type="presParOf" srcId="{09F0116C-2F94-4D58-A808-EBFBE4588BB3}" destId="{2297DF41-1599-4686-B933-BB1A6574F680}" srcOrd="0" destOrd="0" presId="urn:microsoft.com/office/officeart/2018/2/layout/IconVerticalSolidList"/>
    <dgm:cxn modelId="{2A4DF182-15D5-4C03-A38B-A6A8787E597E}" type="presParOf" srcId="{09F0116C-2F94-4D58-A808-EBFBE4588BB3}" destId="{671EC112-5856-4B14-8F6E-5F7B742A97B4}" srcOrd="1" destOrd="0" presId="urn:microsoft.com/office/officeart/2018/2/layout/IconVerticalSolidList"/>
    <dgm:cxn modelId="{BD8FCCFF-BD83-4C34-9F5C-66FCE93AA531}" type="presParOf" srcId="{09F0116C-2F94-4D58-A808-EBFBE4588BB3}" destId="{8495BC93-AE15-4276-A384-79D8DFC6DFE1}" srcOrd="2" destOrd="0" presId="urn:microsoft.com/office/officeart/2018/2/layout/IconVerticalSolidList"/>
    <dgm:cxn modelId="{911EC260-93BB-4880-A965-E0E069DEDFFD}" type="presParOf" srcId="{09F0116C-2F94-4D58-A808-EBFBE4588BB3}" destId="{92C3ED54-1A5B-44EA-B679-E78CC0993818}" srcOrd="3" destOrd="0" presId="urn:microsoft.com/office/officeart/2018/2/layout/IconVerticalSolidList"/>
    <dgm:cxn modelId="{FA30A450-9D53-4CCC-9705-429B4F835FFD}" type="presParOf" srcId="{2BE304DE-55B5-4E50-9C3A-FEB26613F4FE}" destId="{49729851-F218-4795-9649-A930B2DF3D47}" srcOrd="5" destOrd="0" presId="urn:microsoft.com/office/officeart/2018/2/layout/IconVerticalSolidList"/>
    <dgm:cxn modelId="{4BBED7D6-B8EF-4C08-BBF4-2353F545286D}" type="presParOf" srcId="{2BE304DE-55B5-4E50-9C3A-FEB26613F4FE}" destId="{EB6A0EF3-382E-45EB-B380-EAB9B5B756FE}" srcOrd="6" destOrd="0" presId="urn:microsoft.com/office/officeart/2018/2/layout/IconVerticalSolidList"/>
    <dgm:cxn modelId="{35AA9ACA-E2F9-4C3E-BC75-05D5F2A8E89A}" type="presParOf" srcId="{EB6A0EF3-382E-45EB-B380-EAB9B5B756FE}" destId="{010B8BDA-7331-48A6-81B5-3AC2C1161D2D}" srcOrd="0" destOrd="0" presId="urn:microsoft.com/office/officeart/2018/2/layout/IconVerticalSolidList"/>
    <dgm:cxn modelId="{8233E541-477E-483C-ACF8-A091DA289800}" type="presParOf" srcId="{EB6A0EF3-382E-45EB-B380-EAB9B5B756FE}" destId="{22B44BB5-90E6-48EE-96B1-1A072933A9DC}" srcOrd="1" destOrd="0" presId="urn:microsoft.com/office/officeart/2018/2/layout/IconVerticalSolidList"/>
    <dgm:cxn modelId="{065A4FB1-2AC8-4373-84CA-536A9763D7B8}" type="presParOf" srcId="{EB6A0EF3-382E-45EB-B380-EAB9B5B756FE}" destId="{9CEAD1A4-45B2-4CA3-AC73-6074E045287A}" srcOrd="2" destOrd="0" presId="urn:microsoft.com/office/officeart/2018/2/layout/IconVerticalSolidList"/>
    <dgm:cxn modelId="{37BEFEB2-762B-4B30-9739-6B10ACD3A2D2}" type="presParOf" srcId="{EB6A0EF3-382E-45EB-B380-EAB9B5B756FE}" destId="{6FFF6084-5A67-4193-8EF2-372DCF0C2C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AC5554-3639-4A20-BF18-A92EDB583E6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59A893A-EB97-4F12-B66A-4EE8F0DA59ED}">
      <dgm:prSet/>
      <dgm:spPr/>
      <dgm:t>
        <a:bodyPr/>
        <a:lstStyle/>
        <a:p>
          <a:r>
            <a:rPr lang="en-US"/>
            <a:t>Cub Scout</a:t>
          </a:r>
        </a:p>
      </dgm:t>
    </dgm:pt>
    <dgm:pt modelId="{1DD729A2-460C-4CB1-8BC0-7B18EFE4EDD6}" type="parTrans" cxnId="{9E682DA9-B469-4BD2-B99E-A0BEBFDEF408}">
      <dgm:prSet/>
      <dgm:spPr/>
      <dgm:t>
        <a:bodyPr/>
        <a:lstStyle/>
        <a:p>
          <a:endParaRPr lang="en-US"/>
        </a:p>
      </dgm:t>
    </dgm:pt>
    <dgm:pt modelId="{5758B432-11F0-4CD9-BFCB-6073D4DAB1C6}" type="sibTrans" cxnId="{9E682DA9-B469-4BD2-B99E-A0BEBFDEF408}">
      <dgm:prSet/>
      <dgm:spPr/>
      <dgm:t>
        <a:bodyPr/>
        <a:lstStyle/>
        <a:p>
          <a:endParaRPr lang="en-US"/>
        </a:p>
      </dgm:t>
    </dgm:pt>
    <dgm:pt modelId="{EBD7A974-6340-416D-8F1B-49B295908D3C}">
      <dgm:prSet/>
      <dgm:spPr/>
      <dgm:t>
        <a:bodyPr/>
        <a:lstStyle/>
        <a:p>
          <a:r>
            <a:rPr lang="en-US" b="0" dirty="0"/>
            <a:t>Pi Day</a:t>
          </a:r>
        </a:p>
      </dgm:t>
    </dgm:pt>
    <dgm:pt modelId="{9DA48689-2A01-4CBD-8A37-0C3594CC1633}" type="parTrans" cxnId="{10C4AF8F-331E-424E-9C45-06737798BFB1}">
      <dgm:prSet/>
      <dgm:spPr/>
      <dgm:t>
        <a:bodyPr/>
        <a:lstStyle/>
        <a:p>
          <a:endParaRPr lang="en-US"/>
        </a:p>
      </dgm:t>
    </dgm:pt>
    <dgm:pt modelId="{061E90C5-0598-4157-A75B-02EB51E4FF07}" type="sibTrans" cxnId="{10C4AF8F-331E-424E-9C45-06737798BFB1}">
      <dgm:prSet/>
      <dgm:spPr/>
      <dgm:t>
        <a:bodyPr/>
        <a:lstStyle/>
        <a:p>
          <a:endParaRPr lang="en-US"/>
        </a:p>
      </dgm:t>
    </dgm:pt>
    <dgm:pt modelId="{EB2D847C-1948-48FF-BFAC-269E9DD52EAE}">
      <dgm:prSet/>
      <dgm:spPr/>
      <dgm:t>
        <a:bodyPr/>
        <a:lstStyle/>
        <a:p>
          <a:r>
            <a:rPr lang="en-US" b="0" dirty="0"/>
            <a:t>Hike O </a:t>
          </a:r>
          <a:r>
            <a:rPr lang="en-US" b="0" dirty="0" err="1"/>
            <a:t>Ree</a:t>
          </a:r>
          <a:r>
            <a:rPr lang="en-US" b="0" dirty="0"/>
            <a:t>	</a:t>
          </a:r>
        </a:p>
      </dgm:t>
    </dgm:pt>
    <dgm:pt modelId="{91E2DE96-4AE7-44D6-AF56-61776F042A87}" type="parTrans" cxnId="{2A4382D2-535F-4C41-BB92-FC22FE7D5436}">
      <dgm:prSet/>
      <dgm:spPr/>
      <dgm:t>
        <a:bodyPr/>
        <a:lstStyle/>
        <a:p>
          <a:endParaRPr lang="en-US"/>
        </a:p>
      </dgm:t>
    </dgm:pt>
    <dgm:pt modelId="{79F16E30-2226-4235-AC52-78CBE306034B}" type="sibTrans" cxnId="{2A4382D2-535F-4C41-BB92-FC22FE7D5436}">
      <dgm:prSet/>
      <dgm:spPr/>
      <dgm:t>
        <a:bodyPr/>
        <a:lstStyle/>
        <a:p>
          <a:endParaRPr lang="en-US"/>
        </a:p>
      </dgm:t>
    </dgm:pt>
    <dgm:pt modelId="{AA1E0398-F2DF-498D-B012-8704B7F9312F}">
      <dgm:prSet/>
      <dgm:spPr/>
      <dgm:t>
        <a:bodyPr/>
        <a:lstStyle/>
        <a:p>
          <a:r>
            <a:rPr lang="en-US" b="0" dirty="0"/>
            <a:t>District Pinewood Derby</a:t>
          </a:r>
        </a:p>
      </dgm:t>
    </dgm:pt>
    <dgm:pt modelId="{5D12186D-CA12-41BD-B832-CB2DD37B6D01}" type="parTrans" cxnId="{6B48E46C-2A29-40CD-B1D7-CD52B916DD3E}">
      <dgm:prSet/>
      <dgm:spPr/>
      <dgm:t>
        <a:bodyPr/>
        <a:lstStyle/>
        <a:p>
          <a:endParaRPr lang="en-US"/>
        </a:p>
      </dgm:t>
    </dgm:pt>
    <dgm:pt modelId="{5162B9B4-D8FD-4D77-AA98-DA296972F358}" type="sibTrans" cxnId="{6B48E46C-2A29-40CD-B1D7-CD52B916DD3E}">
      <dgm:prSet/>
      <dgm:spPr/>
      <dgm:t>
        <a:bodyPr/>
        <a:lstStyle/>
        <a:p>
          <a:endParaRPr lang="en-US"/>
        </a:p>
      </dgm:t>
    </dgm:pt>
    <dgm:pt modelId="{1F29B360-908D-42DA-BAC1-1C4A7DDB00E2}">
      <dgm:prSet/>
      <dgm:spPr/>
      <dgm:t>
        <a:bodyPr/>
        <a:lstStyle/>
        <a:p>
          <a:r>
            <a:rPr lang="en-US" b="0" i="0" baseline="0" dirty="0"/>
            <a:t>JOTI/JOTA/JOTT </a:t>
          </a:r>
          <a:endParaRPr lang="en-US" b="0" dirty="0"/>
        </a:p>
      </dgm:t>
    </dgm:pt>
    <dgm:pt modelId="{7BD9B855-0F85-4745-BDFB-7E8DC281F75F}" type="parTrans" cxnId="{144E43F2-A149-4A71-82CE-FB5782A0F9EB}">
      <dgm:prSet/>
      <dgm:spPr/>
      <dgm:t>
        <a:bodyPr/>
        <a:lstStyle/>
        <a:p>
          <a:endParaRPr lang="en-US"/>
        </a:p>
      </dgm:t>
    </dgm:pt>
    <dgm:pt modelId="{0B8D34F2-74D2-48C1-BDC1-ACFA98500B4E}" type="sibTrans" cxnId="{144E43F2-A149-4A71-82CE-FB5782A0F9EB}">
      <dgm:prSet/>
      <dgm:spPr/>
      <dgm:t>
        <a:bodyPr/>
        <a:lstStyle/>
        <a:p>
          <a:endParaRPr lang="en-US"/>
        </a:p>
      </dgm:t>
    </dgm:pt>
    <dgm:pt modelId="{2FAC0348-49B0-4852-8210-38239C2F54BF}">
      <dgm:prSet/>
      <dgm:spPr/>
      <dgm:t>
        <a:bodyPr/>
        <a:lstStyle/>
        <a:p>
          <a:r>
            <a:rPr lang="en-US"/>
            <a:t>Scouts BSA</a:t>
          </a:r>
        </a:p>
      </dgm:t>
    </dgm:pt>
    <dgm:pt modelId="{46F5DFE3-B415-4F25-9DAB-117C27DFD546}" type="parTrans" cxnId="{8AFAFAB5-2412-460D-A968-ABB789D73E1C}">
      <dgm:prSet/>
      <dgm:spPr/>
      <dgm:t>
        <a:bodyPr/>
        <a:lstStyle/>
        <a:p>
          <a:endParaRPr lang="en-US"/>
        </a:p>
      </dgm:t>
    </dgm:pt>
    <dgm:pt modelId="{C2184D7C-7E1E-4993-9835-C48CE6714636}" type="sibTrans" cxnId="{8AFAFAB5-2412-460D-A968-ABB789D73E1C}">
      <dgm:prSet/>
      <dgm:spPr/>
      <dgm:t>
        <a:bodyPr/>
        <a:lstStyle/>
        <a:p>
          <a:endParaRPr lang="en-US"/>
        </a:p>
      </dgm:t>
    </dgm:pt>
    <dgm:pt modelId="{BA8C3B99-A2B4-40BD-9B1E-F1CC3A5C0F6A}">
      <dgm:prSet/>
      <dgm:spPr/>
      <dgm:t>
        <a:bodyPr/>
        <a:lstStyle/>
        <a:p>
          <a:r>
            <a:rPr lang="en-US" b="0" dirty="0"/>
            <a:t>Pi Day</a:t>
          </a:r>
        </a:p>
      </dgm:t>
    </dgm:pt>
    <dgm:pt modelId="{6F6C0D25-CD00-4C1C-9FA6-4565A724302A}" type="parTrans" cxnId="{6961F9C0-13A4-4FAE-8E13-27CF3A315F01}">
      <dgm:prSet/>
      <dgm:spPr/>
      <dgm:t>
        <a:bodyPr/>
        <a:lstStyle/>
        <a:p>
          <a:endParaRPr lang="en-US"/>
        </a:p>
      </dgm:t>
    </dgm:pt>
    <dgm:pt modelId="{726A3FF2-2F6D-4534-B263-C9AF237B8585}" type="sibTrans" cxnId="{6961F9C0-13A4-4FAE-8E13-27CF3A315F01}">
      <dgm:prSet/>
      <dgm:spPr/>
      <dgm:t>
        <a:bodyPr/>
        <a:lstStyle/>
        <a:p>
          <a:endParaRPr lang="en-US"/>
        </a:p>
      </dgm:t>
    </dgm:pt>
    <dgm:pt modelId="{A78C818A-8B97-4873-82EC-1BC273E7F3C8}">
      <dgm:prSet/>
      <dgm:spPr/>
      <dgm:t>
        <a:bodyPr/>
        <a:lstStyle/>
        <a:p>
          <a:r>
            <a:rPr lang="en-US" b="0" dirty="0"/>
            <a:t>Hike O </a:t>
          </a:r>
          <a:r>
            <a:rPr lang="en-US" b="0" dirty="0" err="1"/>
            <a:t>Ree</a:t>
          </a:r>
          <a:endParaRPr lang="en-US" b="0" dirty="0"/>
        </a:p>
      </dgm:t>
    </dgm:pt>
    <dgm:pt modelId="{B8D0F993-56E4-459F-8EF4-A7F5FE42FC84}" type="parTrans" cxnId="{7EE6AAA6-31CA-4055-A2D2-1281784C91BB}">
      <dgm:prSet/>
      <dgm:spPr/>
      <dgm:t>
        <a:bodyPr/>
        <a:lstStyle/>
        <a:p>
          <a:endParaRPr lang="en-US"/>
        </a:p>
      </dgm:t>
    </dgm:pt>
    <dgm:pt modelId="{47C433D0-D3F7-483A-A3F1-7CF12E1D1641}" type="sibTrans" cxnId="{7EE6AAA6-31CA-4055-A2D2-1281784C91BB}">
      <dgm:prSet/>
      <dgm:spPr/>
      <dgm:t>
        <a:bodyPr/>
        <a:lstStyle/>
        <a:p>
          <a:endParaRPr lang="en-US"/>
        </a:p>
      </dgm:t>
    </dgm:pt>
    <dgm:pt modelId="{E2706203-A94C-417E-8D1C-820A9A1903CB}">
      <dgm:prSet/>
      <dgm:spPr/>
      <dgm:t>
        <a:bodyPr/>
        <a:lstStyle/>
        <a:p>
          <a:r>
            <a:rPr lang="en-US" b="0" dirty="0"/>
            <a:t>Spring &amp; Fall Camporees</a:t>
          </a:r>
        </a:p>
      </dgm:t>
    </dgm:pt>
    <dgm:pt modelId="{0DF4B728-ADC4-4A50-9E97-5391E5187128}" type="parTrans" cxnId="{91BA1E12-2F56-4E30-8648-7981455DCFC1}">
      <dgm:prSet/>
      <dgm:spPr/>
      <dgm:t>
        <a:bodyPr/>
        <a:lstStyle/>
        <a:p>
          <a:endParaRPr lang="en-US"/>
        </a:p>
      </dgm:t>
    </dgm:pt>
    <dgm:pt modelId="{EDBE3677-DED9-4329-B32C-DA0D5EB71F92}" type="sibTrans" cxnId="{91BA1E12-2F56-4E30-8648-7981455DCFC1}">
      <dgm:prSet/>
      <dgm:spPr/>
      <dgm:t>
        <a:bodyPr/>
        <a:lstStyle/>
        <a:p>
          <a:endParaRPr lang="en-US"/>
        </a:p>
      </dgm:t>
    </dgm:pt>
    <dgm:pt modelId="{8E9E77A0-2EA9-4958-901F-78368569928E}">
      <dgm:prSet/>
      <dgm:spPr/>
      <dgm:t>
        <a:bodyPr/>
        <a:lstStyle/>
        <a:p>
          <a:r>
            <a:rPr lang="en-US" b="0" i="0" baseline="0" dirty="0"/>
            <a:t>JOTI/JOTA/JOTT </a:t>
          </a:r>
          <a:endParaRPr lang="en-US" b="0" dirty="0"/>
        </a:p>
      </dgm:t>
    </dgm:pt>
    <dgm:pt modelId="{4ABD8893-572B-4C86-8CA9-23BB0DE6894B}" type="parTrans" cxnId="{33EBB7F3-F27C-4FA0-B50F-8250D99C729B}">
      <dgm:prSet/>
      <dgm:spPr/>
      <dgm:t>
        <a:bodyPr/>
        <a:lstStyle/>
        <a:p>
          <a:endParaRPr lang="en-US"/>
        </a:p>
      </dgm:t>
    </dgm:pt>
    <dgm:pt modelId="{92E969CD-E3DA-4CDF-896E-2BEC04B957A9}" type="sibTrans" cxnId="{33EBB7F3-F27C-4FA0-B50F-8250D99C729B}">
      <dgm:prSet/>
      <dgm:spPr/>
      <dgm:t>
        <a:bodyPr/>
        <a:lstStyle/>
        <a:p>
          <a:endParaRPr lang="en-US"/>
        </a:p>
      </dgm:t>
    </dgm:pt>
    <dgm:pt modelId="{C17ABAC3-0063-40E7-A2B4-739A7F306E60}" type="pres">
      <dgm:prSet presAssocID="{68AC5554-3639-4A20-BF18-A92EDB583E66}" presName="linear" presStyleCnt="0">
        <dgm:presLayoutVars>
          <dgm:animLvl val="lvl"/>
          <dgm:resizeHandles val="exact"/>
        </dgm:presLayoutVars>
      </dgm:prSet>
      <dgm:spPr/>
    </dgm:pt>
    <dgm:pt modelId="{A2B78B5D-D27C-46DB-9B28-722C05027E07}" type="pres">
      <dgm:prSet presAssocID="{159A893A-EB97-4F12-B66A-4EE8F0DA59ED}" presName="parentText" presStyleLbl="node1" presStyleIdx="0" presStyleCnt="2">
        <dgm:presLayoutVars>
          <dgm:chMax val="0"/>
          <dgm:bulletEnabled val="1"/>
        </dgm:presLayoutVars>
      </dgm:prSet>
      <dgm:spPr/>
    </dgm:pt>
    <dgm:pt modelId="{B5DB7A6C-F33A-4B14-9AC1-5EB15B2FF84C}" type="pres">
      <dgm:prSet presAssocID="{159A893A-EB97-4F12-B66A-4EE8F0DA59ED}" presName="childText" presStyleLbl="revTx" presStyleIdx="0" presStyleCnt="2">
        <dgm:presLayoutVars>
          <dgm:bulletEnabled val="1"/>
        </dgm:presLayoutVars>
      </dgm:prSet>
      <dgm:spPr/>
    </dgm:pt>
    <dgm:pt modelId="{C079AEC0-BF1F-4CA0-BA21-EDA823E7A702}" type="pres">
      <dgm:prSet presAssocID="{2FAC0348-49B0-4852-8210-38239C2F54BF}" presName="parentText" presStyleLbl="node1" presStyleIdx="1" presStyleCnt="2">
        <dgm:presLayoutVars>
          <dgm:chMax val="0"/>
          <dgm:bulletEnabled val="1"/>
        </dgm:presLayoutVars>
      </dgm:prSet>
      <dgm:spPr/>
    </dgm:pt>
    <dgm:pt modelId="{20FA16F4-1B3B-4169-90AE-545A83CC013F}" type="pres">
      <dgm:prSet presAssocID="{2FAC0348-49B0-4852-8210-38239C2F54BF}" presName="childText" presStyleLbl="revTx" presStyleIdx="1" presStyleCnt="2">
        <dgm:presLayoutVars>
          <dgm:bulletEnabled val="1"/>
        </dgm:presLayoutVars>
      </dgm:prSet>
      <dgm:spPr/>
    </dgm:pt>
  </dgm:ptLst>
  <dgm:cxnLst>
    <dgm:cxn modelId="{0EF84B05-B7EA-480C-8173-7E9BD959F2FE}" type="presOf" srcId="{68AC5554-3639-4A20-BF18-A92EDB583E66}" destId="{C17ABAC3-0063-40E7-A2B4-739A7F306E60}" srcOrd="0" destOrd="0" presId="urn:microsoft.com/office/officeart/2005/8/layout/vList2"/>
    <dgm:cxn modelId="{91BA1E12-2F56-4E30-8648-7981455DCFC1}" srcId="{2FAC0348-49B0-4852-8210-38239C2F54BF}" destId="{E2706203-A94C-417E-8D1C-820A9A1903CB}" srcOrd="2" destOrd="0" parTransId="{0DF4B728-ADC4-4A50-9E97-5391E5187128}" sibTransId="{EDBE3677-DED9-4329-B32C-DA0D5EB71F92}"/>
    <dgm:cxn modelId="{138D8734-7C84-4B2F-AB89-DC5FCA8E8AAF}" type="presOf" srcId="{A78C818A-8B97-4873-82EC-1BC273E7F3C8}" destId="{20FA16F4-1B3B-4169-90AE-545A83CC013F}" srcOrd="0" destOrd="1" presId="urn:microsoft.com/office/officeart/2005/8/layout/vList2"/>
    <dgm:cxn modelId="{938DA649-5C3F-472E-A6B1-5F8304F3AC14}" type="presOf" srcId="{EB2D847C-1948-48FF-BFAC-269E9DD52EAE}" destId="{B5DB7A6C-F33A-4B14-9AC1-5EB15B2FF84C}" srcOrd="0" destOrd="1" presId="urn:microsoft.com/office/officeart/2005/8/layout/vList2"/>
    <dgm:cxn modelId="{6B48E46C-2A29-40CD-B1D7-CD52B916DD3E}" srcId="{159A893A-EB97-4F12-B66A-4EE8F0DA59ED}" destId="{AA1E0398-F2DF-498D-B012-8704B7F9312F}" srcOrd="2" destOrd="0" parTransId="{5D12186D-CA12-41BD-B832-CB2DD37B6D01}" sibTransId="{5162B9B4-D8FD-4D77-AA98-DA296972F358}"/>
    <dgm:cxn modelId="{61855E71-F332-4C00-BBAC-C6A66A380573}" type="presOf" srcId="{E2706203-A94C-417E-8D1C-820A9A1903CB}" destId="{20FA16F4-1B3B-4169-90AE-545A83CC013F}" srcOrd="0" destOrd="2" presId="urn:microsoft.com/office/officeart/2005/8/layout/vList2"/>
    <dgm:cxn modelId="{E4CBEE51-DAAF-4BD3-A058-81075AF349D5}" type="presOf" srcId="{8E9E77A0-2EA9-4958-901F-78368569928E}" destId="{20FA16F4-1B3B-4169-90AE-545A83CC013F}" srcOrd="0" destOrd="3" presId="urn:microsoft.com/office/officeart/2005/8/layout/vList2"/>
    <dgm:cxn modelId="{17330E77-BC97-487E-B7E5-B8A3EC154222}" type="presOf" srcId="{159A893A-EB97-4F12-B66A-4EE8F0DA59ED}" destId="{A2B78B5D-D27C-46DB-9B28-722C05027E07}" srcOrd="0" destOrd="0" presId="urn:microsoft.com/office/officeart/2005/8/layout/vList2"/>
    <dgm:cxn modelId="{5E89725A-A47F-4451-9DB2-E4EAB81F506A}" type="presOf" srcId="{AA1E0398-F2DF-498D-B012-8704B7F9312F}" destId="{B5DB7A6C-F33A-4B14-9AC1-5EB15B2FF84C}" srcOrd="0" destOrd="2" presId="urn:microsoft.com/office/officeart/2005/8/layout/vList2"/>
    <dgm:cxn modelId="{ACD35287-D0EF-451C-807D-92B5CF6274CA}" type="presOf" srcId="{1F29B360-908D-42DA-BAC1-1C4A7DDB00E2}" destId="{B5DB7A6C-F33A-4B14-9AC1-5EB15B2FF84C}" srcOrd="0" destOrd="3" presId="urn:microsoft.com/office/officeart/2005/8/layout/vList2"/>
    <dgm:cxn modelId="{10C4AF8F-331E-424E-9C45-06737798BFB1}" srcId="{159A893A-EB97-4F12-B66A-4EE8F0DA59ED}" destId="{EBD7A974-6340-416D-8F1B-49B295908D3C}" srcOrd="0" destOrd="0" parTransId="{9DA48689-2A01-4CBD-8A37-0C3594CC1633}" sibTransId="{061E90C5-0598-4157-A75B-02EB51E4FF07}"/>
    <dgm:cxn modelId="{229D7B96-9778-4411-A9E2-70CC67D32398}" type="presOf" srcId="{2FAC0348-49B0-4852-8210-38239C2F54BF}" destId="{C079AEC0-BF1F-4CA0-BA21-EDA823E7A702}" srcOrd="0" destOrd="0" presId="urn:microsoft.com/office/officeart/2005/8/layout/vList2"/>
    <dgm:cxn modelId="{012B959C-BE57-480F-A118-5CB01B73B7C0}" type="presOf" srcId="{EBD7A974-6340-416D-8F1B-49B295908D3C}" destId="{B5DB7A6C-F33A-4B14-9AC1-5EB15B2FF84C}" srcOrd="0" destOrd="0" presId="urn:microsoft.com/office/officeart/2005/8/layout/vList2"/>
    <dgm:cxn modelId="{7EE6AAA6-31CA-4055-A2D2-1281784C91BB}" srcId="{2FAC0348-49B0-4852-8210-38239C2F54BF}" destId="{A78C818A-8B97-4873-82EC-1BC273E7F3C8}" srcOrd="1" destOrd="0" parTransId="{B8D0F993-56E4-459F-8EF4-A7F5FE42FC84}" sibTransId="{47C433D0-D3F7-483A-A3F1-7CF12E1D1641}"/>
    <dgm:cxn modelId="{9E682DA9-B469-4BD2-B99E-A0BEBFDEF408}" srcId="{68AC5554-3639-4A20-BF18-A92EDB583E66}" destId="{159A893A-EB97-4F12-B66A-4EE8F0DA59ED}" srcOrd="0" destOrd="0" parTransId="{1DD729A2-460C-4CB1-8BC0-7B18EFE4EDD6}" sibTransId="{5758B432-11F0-4CD9-BFCB-6073D4DAB1C6}"/>
    <dgm:cxn modelId="{8AFAFAB5-2412-460D-A968-ABB789D73E1C}" srcId="{68AC5554-3639-4A20-BF18-A92EDB583E66}" destId="{2FAC0348-49B0-4852-8210-38239C2F54BF}" srcOrd="1" destOrd="0" parTransId="{46F5DFE3-B415-4F25-9DAB-117C27DFD546}" sibTransId="{C2184D7C-7E1E-4993-9835-C48CE6714636}"/>
    <dgm:cxn modelId="{6961F9C0-13A4-4FAE-8E13-27CF3A315F01}" srcId="{2FAC0348-49B0-4852-8210-38239C2F54BF}" destId="{BA8C3B99-A2B4-40BD-9B1E-F1CC3A5C0F6A}" srcOrd="0" destOrd="0" parTransId="{6F6C0D25-CD00-4C1C-9FA6-4565A724302A}" sibTransId="{726A3FF2-2F6D-4534-B263-C9AF237B8585}"/>
    <dgm:cxn modelId="{1FFAD9CE-4E84-43A4-9C37-51B38FDC6B2D}" type="presOf" srcId="{BA8C3B99-A2B4-40BD-9B1E-F1CC3A5C0F6A}" destId="{20FA16F4-1B3B-4169-90AE-545A83CC013F}" srcOrd="0" destOrd="0" presId="urn:microsoft.com/office/officeart/2005/8/layout/vList2"/>
    <dgm:cxn modelId="{2A4382D2-535F-4C41-BB92-FC22FE7D5436}" srcId="{159A893A-EB97-4F12-B66A-4EE8F0DA59ED}" destId="{EB2D847C-1948-48FF-BFAC-269E9DD52EAE}" srcOrd="1" destOrd="0" parTransId="{91E2DE96-4AE7-44D6-AF56-61776F042A87}" sibTransId="{79F16E30-2226-4235-AC52-78CBE306034B}"/>
    <dgm:cxn modelId="{144E43F2-A149-4A71-82CE-FB5782A0F9EB}" srcId="{159A893A-EB97-4F12-B66A-4EE8F0DA59ED}" destId="{1F29B360-908D-42DA-BAC1-1C4A7DDB00E2}" srcOrd="3" destOrd="0" parTransId="{7BD9B855-0F85-4745-BDFB-7E8DC281F75F}" sibTransId="{0B8D34F2-74D2-48C1-BDC1-ACFA98500B4E}"/>
    <dgm:cxn modelId="{33EBB7F3-F27C-4FA0-B50F-8250D99C729B}" srcId="{2FAC0348-49B0-4852-8210-38239C2F54BF}" destId="{8E9E77A0-2EA9-4958-901F-78368569928E}" srcOrd="3" destOrd="0" parTransId="{4ABD8893-572B-4C86-8CA9-23BB0DE6894B}" sibTransId="{92E969CD-E3DA-4CDF-896E-2BEC04B957A9}"/>
    <dgm:cxn modelId="{3794C215-1480-4F8D-BCA5-45045CF123E2}" type="presParOf" srcId="{C17ABAC3-0063-40E7-A2B4-739A7F306E60}" destId="{A2B78B5D-D27C-46DB-9B28-722C05027E07}" srcOrd="0" destOrd="0" presId="urn:microsoft.com/office/officeart/2005/8/layout/vList2"/>
    <dgm:cxn modelId="{15EC7E57-2065-4D49-BB45-3070B5A4BEC3}" type="presParOf" srcId="{C17ABAC3-0063-40E7-A2B4-739A7F306E60}" destId="{B5DB7A6C-F33A-4B14-9AC1-5EB15B2FF84C}" srcOrd="1" destOrd="0" presId="urn:microsoft.com/office/officeart/2005/8/layout/vList2"/>
    <dgm:cxn modelId="{3CFF353D-3169-4236-A131-9B94D10296D4}" type="presParOf" srcId="{C17ABAC3-0063-40E7-A2B4-739A7F306E60}" destId="{C079AEC0-BF1F-4CA0-BA21-EDA823E7A702}" srcOrd="2" destOrd="0" presId="urn:microsoft.com/office/officeart/2005/8/layout/vList2"/>
    <dgm:cxn modelId="{24683914-4908-4BBD-A849-B3AB2BD9AB98}" type="presParOf" srcId="{C17ABAC3-0063-40E7-A2B4-739A7F306E60}" destId="{20FA16F4-1B3B-4169-90AE-545A83CC013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97F041-B7AC-447C-9793-C8B65A24382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59E773F-0BD1-458E-858B-C078E7C9C4FF}">
      <dgm:prSet/>
      <dgm:spPr/>
      <dgm:t>
        <a:bodyPr/>
        <a:lstStyle/>
        <a:p>
          <a:r>
            <a:rPr lang="en-US"/>
            <a:t>Merit Badge Counselor approval &amp; listings</a:t>
          </a:r>
        </a:p>
      </dgm:t>
    </dgm:pt>
    <dgm:pt modelId="{5A922143-5503-47D7-A389-E07E9B072A36}" type="parTrans" cxnId="{2706B171-5EDE-4A5A-82EA-CEE17CE4909D}">
      <dgm:prSet/>
      <dgm:spPr/>
      <dgm:t>
        <a:bodyPr/>
        <a:lstStyle/>
        <a:p>
          <a:endParaRPr lang="en-US"/>
        </a:p>
      </dgm:t>
    </dgm:pt>
    <dgm:pt modelId="{5E2DE155-ED8F-47CB-AE30-FB5B413EB4D9}" type="sibTrans" cxnId="{2706B171-5EDE-4A5A-82EA-CEE17CE4909D}">
      <dgm:prSet/>
      <dgm:spPr/>
      <dgm:t>
        <a:bodyPr/>
        <a:lstStyle/>
        <a:p>
          <a:endParaRPr lang="en-US"/>
        </a:p>
      </dgm:t>
    </dgm:pt>
    <dgm:pt modelId="{B5BF428F-D131-4D09-B9FE-C69BD6784E31}">
      <dgm:prSet/>
      <dgm:spPr/>
      <dgm:t>
        <a:bodyPr/>
        <a:lstStyle/>
        <a:p>
          <a:r>
            <a:rPr lang="en-US"/>
            <a:t>Merit Badge Day</a:t>
          </a:r>
        </a:p>
      </dgm:t>
    </dgm:pt>
    <dgm:pt modelId="{AF17D53C-71BC-4DD0-A270-47F18593B86E}" type="parTrans" cxnId="{87BFC371-A670-4297-8A87-81C2D5F518BF}">
      <dgm:prSet/>
      <dgm:spPr/>
      <dgm:t>
        <a:bodyPr/>
        <a:lstStyle/>
        <a:p>
          <a:endParaRPr lang="en-US"/>
        </a:p>
      </dgm:t>
    </dgm:pt>
    <dgm:pt modelId="{7E2F2E25-3DB0-440F-9845-C7E96AE06CDD}" type="sibTrans" cxnId="{87BFC371-A670-4297-8A87-81C2D5F518BF}">
      <dgm:prSet/>
      <dgm:spPr/>
      <dgm:t>
        <a:bodyPr/>
        <a:lstStyle/>
        <a:p>
          <a:endParaRPr lang="en-US"/>
        </a:p>
      </dgm:t>
    </dgm:pt>
    <dgm:pt modelId="{C90AE850-2F2D-4024-B33F-03D1B6F55B5E}">
      <dgm:prSet/>
      <dgm:spPr/>
      <dgm:t>
        <a:bodyPr/>
        <a:lstStyle/>
        <a:p>
          <a:r>
            <a:rPr lang="en-US"/>
            <a:t>Life to Eagle Seminars</a:t>
          </a:r>
        </a:p>
      </dgm:t>
    </dgm:pt>
    <dgm:pt modelId="{845330E8-6648-4E17-992B-3C0847EC415C}" type="parTrans" cxnId="{544CBAC4-4FA2-4F33-BD11-F951AA39B0D0}">
      <dgm:prSet/>
      <dgm:spPr/>
      <dgm:t>
        <a:bodyPr/>
        <a:lstStyle/>
        <a:p>
          <a:endParaRPr lang="en-US"/>
        </a:p>
      </dgm:t>
    </dgm:pt>
    <dgm:pt modelId="{8D2F3566-3F75-411E-9E20-7D097B3001A2}" type="sibTrans" cxnId="{544CBAC4-4FA2-4F33-BD11-F951AA39B0D0}">
      <dgm:prSet/>
      <dgm:spPr/>
      <dgm:t>
        <a:bodyPr/>
        <a:lstStyle/>
        <a:p>
          <a:endParaRPr lang="en-US"/>
        </a:p>
      </dgm:t>
    </dgm:pt>
    <dgm:pt modelId="{81563380-9EF6-486C-83E2-3AEF212B2F26}">
      <dgm:prSet/>
      <dgm:spPr/>
      <dgm:t>
        <a:bodyPr/>
        <a:lstStyle/>
        <a:p>
          <a:r>
            <a:rPr lang="en-US"/>
            <a:t>Eagle Class Recognition Dinner</a:t>
          </a:r>
        </a:p>
      </dgm:t>
    </dgm:pt>
    <dgm:pt modelId="{F0E2DF06-67FE-4A0D-8853-5F0C30676961}" type="parTrans" cxnId="{28E984BC-85FF-4533-B187-CDC98209AC99}">
      <dgm:prSet/>
      <dgm:spPr/>
      <dgm:t>
        <a:bodyPr/>
        <a:lstStyle/>
        <a:p>
          <a:endParaRPr lang="en-US"/>
        </a:p>
      </dgm:t>
    </dgm:pt>
    <dgm:pt modelId="{E68D4D02-E3F6-4373-836C-119E4E759D29}" type="sibTrans" cxnId="{28E984BC-85FF-4533-B187-CDC98209AC99}">
      <dgm:prSet/>
      <dgm:spPr/>
      <dgm:t>
        <a:bodyPr/>
        <a:lstStyle/>
        <a:p>
          <a:endParaRPr lang="en-US"/>
        </a:p>
      </dgm:t>
    </dgm:pt>
    <dgm:pt modelId="{283F007C-E703-43FC-A3A2-40FCF4BFAE55}" type="pres">
      <dgm:prSet presAssocID="{A197F041-B7AC-447C-9793-C8B65A243820}" presName="linear" presStyleCnt="0">
        <dgm:presLayoutVars>
          <dgm:animLvl val="lvl"/>
          <dgm:resizeHandles val="exact"/>
        </dgm:presLayoutVars>
      </dgm:prSet>
      <dgm:spPr/>
    </dgm:pt>
    <dgm:pt modelId="{28E2E793-B980-4911-B4C2-27023AB1D2BD}" type="pres">
      <dgm:prSet presAssocID="{059E773F-0BD1-458E-858B-C078E7C9C4FF}" presName="parentText" presStyleLbl="node1" presStyleIdx="0" presStyleCnt="4">
        <dgm:presLayoutVars>
          <dgm:chMax val="0"/>
          <dgm:bulletEnabled val="1"/>
        </dgm:presLayoutVars>
      </dgm:prSet>
      <dgm:spPr/>
    </dgm:pt>
    <dgm:pt modelId="{107F8AA0-5A8D-43BE-B2C5-303CD5E9A377}" type="pres">
      <dgm:prSet presAssocID="{5E2DE155-ED8F-47CB-AE30-FB5B413EB4D9}" presName="spacer" presStyleCnt="0"/>
      <dgm:spPr/>
    </dgm:pt>
    <dgm:pt modelId="{DDBB3036-5DBB-426D-B5D2-D263A4173536}" type="pres">
      <dgm:prSet presAssocID="{B5BF428F-D131-4D09-B9FE-C69BD6784E31}" presName="parentText" presStyleLbl="node1" presStyleIdx="1" presStyleCnt="4">
        <dgm:presLayoutVars>
          <dgm:chMax val="0"/>
          <dgm:bulletEnabled val="1"/>
        </dgm:presLayoutVars>
      </dgm:prSet>
      <dgm:spPr/>
    </dgm:pt>
    <dgm:pt modelId="{2D7DE665-AAD9-4450-8754-24EAB199EEA2}" type="pres">
      <dgm:prSet presAssocID="{7E2F2E25-3DB0-440F-9845-C7E96AE06CDD}" presName="spacer" presStyleCnt="0"/>
      <dgm:spPr/>
    </dgm:pt>
    <dgm:pt modelId="{F8103E2B-55BE-49D0-82BA-997E9AEF23DD}" type="pres">
      <dgm:prSet presAssocID="{C90AE850-2F2D-4024-B33F-03D1B6F55B5E}" presName="parentText" presStyleLbl="node1" presStyleIdx="2" presStyleCnt="4">
        <dgm:presLayoutVars>
          <dgm:chMax val="0"/>
          <dgm:bulletEnabled val="1"/>
        </dgm:presLayoutVars>
      </dgm:prSet>
      <dgm:spPr/>
    </dgm:pt>
    <dgm:pt modelId="{172102A6-3465-43A1-AFB1-0AB3719AC67B}" type="pres">
      <dgm:prSet presAssocID="{8D2F3566-3F75-411E-9E20-7D097B3001A2}" presName="spacer" presStyleCnt="0"/>
      <dgm:spPr/>
    </dgm:pt>
    <dgm:pt modelId="{C7F8BAB7-8323-4D4E-808B-6428C1CB9ADA}" type="pres">
      <dgm:prSet presAssocID="{81563380-9EF6-486C-83E2-3AEF212B2F26}" presName="parentText" presStyleLbl="node1" presStyleIdx="3" presStyleCnt="4">
        <dgm:presLayoutVars>
          <dgm:chMax val="0"/>
          <dgm:bulletEnabled val="1"/>
        </dgm:presLayoutVars>
      </dgm:prSet>
      <dgm:spPr/>
    </dgm:pt>
  </dgm:ptLst>
  <dgm:cxnLst>
    <dgm:cxn modelId="{88412A08-0711-4ED5-80E5-E83B387D74B7}" type="presOf" srcId="{C90AE850-2F2D-4024-B33F-03D1B6F55B5E}" destId="{F8103E2B-55BE-49D0-82BA-997E9AEF23DD}" srcOrd="0" destOrd="0" presId="urn:microsoft.com/office/officeart/2005/8/layout/vList2"/>
    <dgm:cxn modelId="{C718CE10-DC76-4F55-8C98-0D40B08BA619}" type="presOf" srcId="{059E773F-0BD1-458E-858B-C078E7C9C4FF}" destId="{28E2E793-B980-4911-B4C2-27023AB1D2BD}" srcOrd="0" destOrd="0" presId="urn:microsoft.com/office/officeart/2005/8/layout/vList2"/>
    <dgm:cxn modelId="{9E604068-0CE9-4B76-80F4-0F5380FE82F1}" type="presOf" srcId="{A197F041-B7AC-447C-9793-C8B65A243820}" destId="{283F007C-E703-43FC-A3A2-40FCF4BFAE55}" srcOrd="0" destOrd="0" presId="urn:microsoft.com/office/officeart/2005/8/layout/vList2"/>
    <dgm:cxn modelId="{2706B171-5EDE-4A5A-82EA-CEE17CE4909D}" srcId="{A197F041-B7AC-447C-9793-C8B65A243820}" destId="{059E773F-0BD1-458E-858B-C078E7C9C4FF}" srcOrd="0" destOrd="0" parTransId="{5A922143-5503-47D7-A389-E07E9B072A36}" sibTransId="{5E2DE155-ED8F-47CB-AE30-FB5B413EB4D9}"/>
    <dgm:cxn modelId="{87BFC371-A670-4297-8A87-81C2D5F518BF}" srcId="{A197F041-B7AC-447C-9793-C8B65A243820}" destId="{B5BF428F-D131-4D09-B9FE-C69BD6784E31}" srcOrd="1" destOrd="0" parTransId="{AF17D53C-71BC-4DD0-A270-47F18593B86E}" sibTransId="{7E2F2E25-3DB0-440F-9845-C7E96AE06CDD}"/>
    <dgm:cxn modelId="{62AEA253-54A9-41D9-9D7D-B6DAF376C50B}" type="presOf" srcId="{81563380-9EF6-486C-83E2-3AEF212B2F26}" destId="{C7F8BAB7-8323-4D4E-808B-6428C1CB9ADA}" srcOrd="0" destOrd="0" presId="urn:microsoft.com/office/officeart/2005/8/layout/vList2"/>
    <dgm:cxn modelId="{5E98D38D-82AF-4990-8298-62B0980F8607}" type="presOf" srcId="{B5BF428F-D131-4D09-B9FE-C69BD6784E31}" destId="{DDBB3036-5DBB-426D-B5D2-D263A4173536}" srcOrd="0" destOrd="0" presId="urn:microsoft.com/office/officeart/2005/8/layout/vList2"/>
    <dgm:cxn modelId="{28E984BC-85FF-4533-B187-CDC98209AC99}" srcId="{A197F041-B7AC-447C-9793-C8B65A243820}" destId="{81563380-9EF6-486C-83E2-3AEF212B2F26}" srcOrd="3" destOrd="0" parTransId="{F0E2DF06-67FE-4A0D-8853-5F0C30676961}" sibTransId="{E68D4D02-E3F6-4373-836C-119E4E759D29}"/>
    <dgm:cxn modelId="{544CBAC4-4FA2-4F33-BD11-F951AA39B0D0}" srcId="{A197F041-B7AC-447C-9793-C8B65A243820}" destId="{C90AE850-2F2D-4024-B33F-03D1B6F55B5E}" srcOrd="2" destOrd="0" parTransId="{845330E8-6648-4E17-992B-3C0847EC415C}" sibTransId="{8D2F3566-3F75-411E-9E20-7D097B3001A2}"/>
    <dgm:cxn modelId="{14247E8E-5EB9-4E8D-980F-1B877FD8B44D}" type="presParOf" srcId="{283F007C-E703-43FC-A3A2-40FCF4BFAE55}" destId="{28E2E793-B980-4911-B4C2-27023AB1D2BD}" srcOrd="0" destOrd="0" presId="urn:microsoft.com/office/officeart/2005/8/layout/vList2"/>
    <dgm:cxn modelId="{5DD5AD24-B173-4325-9770-C00421939322}" type="presParOf" srcId="{283F007C-E703-43FC-A3A2-40FCF4BFAE55}" destId="{107F8AA0-5A8D-43BE-B2C5-303CD5E9A377}" srcOrd="1" destOrd="0" presId="urn:microsoft.com/office/officeart/2005/8/layout/vList2"/>
    <dgm:cxn modelId="{E713E739-3DCC-4AE6-81CF-983555C17DFD}" type="presParOf" srcId="{283F007C-E703-43FC-A3A2-40FCF4BFAE55}" destId="{DDBB3036-5DBB-426D-B5D2-D263A4173536}" srcOrd="2" destOrd="0" presId="urn:microsoft.com/office/officeart/2005/8/layout/vList2"/>
    <dgm:cxn modelId="{E8A445D5-7FDA-4064-A88B-5F656D52114F}" type="presParOf" srcId="{283F007C-E703-43FC-A3A2-40FCF4BFAE55}" destId="{2D7DE665-AAD9-4450-8754-24EAB199EEA2}" srcOrd="3" destOrd="0" presId="urn:microsoft.com/office/officeart/2005/8/layout/vList2"/>
    <dgm:cxn modelId="{7D154816-08F9-40A3-9240-7F75F767B269}" type="presParOf" srcId="{283F007C-E703-43FC-A3A2-40FCF4BFAE55}" destId="{F8103E2B-55BE-49D0-82BA-997E9AEF23DD}" srcOrd="4" destOrd="0" presId="urn:microsoft.com/office/officeart/2005/8/layout/vList2"/>
    <dgm:cxn modelId="{EFC26D61-F9BF-4AF0-930A-EFE267B4C5EE}" type="presParOf" srcId="{283F007C-E703-43FC-A3A2-40FCF4BFAE55}" destId="{172102A6-3465-43A1-AFB1-0AB3719AC67B}" srcOrd="5" destOrd="0" presId="urn:microsoft.com/office/officeart/2005/8/layout/vList2"/>
    <dgm:cxn modelId="{95316FC6-F01E-4982-BC72-21921283A49A}" type="presParOf" srcId="{283F007C-E703-43FC-A3A2-40FCF4BFAE55}" destId="{C7F8BAB7-8323-4D4E-808B-6428C1CB9AD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4365CE-4CDD-45D6-AACB-DF4593535F5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5FB580F-6DBD-473E-A522-CDEBFEDA87A1}">
      <dgm:prSet/>
      <dgm:spPr/>
      <dgm:t>
        <a:bodyPr/>
        <a:lstStyle/>
        <a:p>
          <a:r>
            <a:rPr lang="en-US"/>
            <a:t>Promoting Cub Day &amp; Summer Camps</a:t>
          </a:r>
        </a:p>
      </dgm:t>
    </dgm:pt>
    <dgm:pt modelId="{74645BCC-4A03-43C6-8A2D-6A7D9C13E39E}" type="parTrans" cxnId="{3468BFFD-3DF0-4426-B6C5-BDB26642C371}">
      <dgm:prSet/>
      <dgm:spPr/>
      <dgm:t>
        <a:bodyPr/>
        <a:lstStyle/>
        <a:p>
          <a:endParaRPr lang="en-US"/>
        </a:p>
      </dgm:t>
    </dgm:pt>
    <dgm:pt modelId="{34841989-E7D3-4441-8D98-73BDBE8D136F}" type="sibTrans" cxnId="{3468BFFD-3DF0-4426-B6C5-BDB26642C371}">
      <dgm:prSet/>
      <dgm:spPr/>
      <dgm:t>
        <a:bodyPr/>
        <a:lstStyle/>
        <a:p>
          <a:endParaRPr lang="en-US"/>
        </a:p>
      </dgm:t>
    </dgm:pt>
    <dgm:pt modelId="{18CBF760-BD5B-431E-B1F6-926C640EED7F}">
      <dgm:prSet/>
      <dgm:spPr/>
      <dgm:t>
        <a:bodyPr/>
        <a:lstStyle/>
        <a:p>
          <a:r>
            <a:rPr lang="en-US"/>
            <a:t>Promoting Scouts BSA Summer Camp</a:t>
          </a:r>
        </a:p>
      </dgm:t>
    </dgm:pt>
    <dgm:pt modelId="{F025D84A-3483-4816-9975-965356833087}" type="parTrans" cxnId="{67DDCE00-C3E6-4831-B5E0-09B657329A8E}">
      <dgm:prSet/>
      <dgm:spPr/>
      <dgm:t>
        <a:bodyPr/>
        <a:lstStyle/>
        <a:p>
          <a:endParaRPr lang="en-US"/>
        </a:p>
      </dgm:t>
    </dgm:pt>
    <dgm:pt modelId="{19FC0D64-970E-4597-BE8F-6F2A776339F0}" type="sibTrans" cxnId="{67DDCE00-C3E6-4831-B5E0-09B657329A8E}">
      <dgm:prSet/>
      <dgm:spPr/>
      <dgm:t>
        <a:bodyPr/>
        <a:lstStyle/>
        <a:p>
          <a:endParaRPr lang="en-US"/>
        </a:p>
      </dgm:t>
    </dgm:pt>
    <dgm:pt modelId="{453CC9CA-4506-4327-93D9-AC45390CA5CA}">
      <dgm:prSet/>
      <dgm:spPr/>
      <dgm:t>
        <a:bodyPr/>
        <a:lstStyle/>
        <a:p>
          <a:r>
            <a:rPr lang="en-US"/>
            <a:t>Promoting Scouts BSA High Adventure Camps</a:t>
          </a:r>
        </a:p>
      </dgm:t>
    </dgm:pt>
    <dgm:pt modelId="{7041173F-87D9-4485-BF91-562350EF5773}" type="parTrans" cxnId="{02837C6F-8CF9-49B8-B328-310B54296FA6}">
      <dgm:prSet/>
      <dgm:spPr/>
      <dgm:t>
        <a:bodyPr/>
        <a:lstStyle/>
        <a:p>
          <a:endParaRPr lang="en-US"/>
        </a:p>
      </dgm:t>
    </dgm:pt>
    <dgm:pt modelId="{201FE858-123D-42FE-B195-B443534D860B}" type="sibTrans" cxnId="{02837C6F-8CF9-49B8-B328-310B54296FA6}">
      <dgm:prSet/>
      <dgm:spPr/>
      <dgm:t>
        <a:bodyPr/>
        <a:lstStyle/>
        <a:p>
          <a:endParaRPr lang="en-US"/>
        </a:p>
      </dgm:t>
    </dgm:pt>
    <dgm:pt modelId="{F3E33BE4-5FD0-4623-9C23-E7BB57D8D7E7}">
      <dgm:prSet/>
      <dgm:spPr/>
      <dgm:t>
        <a:bodyPr/>
        <a:lstStyle/>
        <a:p>
          <a:r>
            <a:rPr lang="en-US"/>
            <a:t>Promoting Year-Round Camping</a:t>
          </a:r>
        </a:p>
      </dgm:t>
    </dgm:pt>
    <dgm:pt modelId="{EF8568F2-7437-45DC-BB81-9722879D6F8D}" type="parTrans" cxnId="{D6E44A18-85B0-412D-86E1-5A682659B4F2}">
      <dgm:prSet/>
      <dgm:spPr/>
      <dgm:t>
        <a:bodyPr/>
        <a:lstStyle/>
        <a:p>
          <a:endParaRPr lang="en-US"/>
        </a:p>
      </dgm:t>
    </dgm:pt>
    <dgm:pt modelId="{C9B676D9-A27F-4301-AA74-842C86B5BC3E}" type="sibTrans" cxnId="{D6E44A18-85B0-412D-86E1-5A682659B4F2}">
      <dgm:prSet/>
      <dgm:spPr/>
      <dgm:t>
        <a:bodyPr/>
        <a:lstStyle/>
        <a:p>
          <a:endParaRPr lang="en-US"/>
        </a:p>
      </dgm:t>
    </dgm:pt>
    <dgm:pt modelId="{4B90F40F-ECBA-4312-859B-46E008E22F53}">
      <dgm:prSet/>
      <dgm:spPr/>
      <dgm:t>
        <a:bodyPr/>
        <a:lstStyle/>
        <a:p>
          <a:r>
            <a:rPr lang="en-US"/>
            <a:t>Listing and reviewing camp locations for approval</a:t>
          </a:r>
        </a:p>
      </dgm:t>
    </dgm:pt>
    <dgm:pt modelId="{F72BF6B5-834E-4B37-945A-9D2181CF31C1}" type="parTrans" cxnId="{B26580DB-9A54-4A10-9E62-E71A6D3F26EA}">
      <dgm:prSet/>
      <dgm:spPr/>
      <dgm:t>
        <a:bodyPr/>
        <a:lstStyle/>
        <a:p>
          <a:endParaRPr lang="en-US"/>
        </a:p>
      </dgm:t>
    </dgm:pt>
    <dgm:pt modelId="{747AAD12-8A31-4D3C-8477-C1283A9D1368}" type="sibTrans" cxnId="{B26580DB-9A54-4A10-9E62-E71A6D3F26EA}">
      <dgm:prSet/>
      <dgm:spPr/>
      <dgm:t>
        <a:bodyPr/>
        <a:lstStyle/>
        <a:p>
          <a:endParaRPr lang="en-US"/>
        </a:p>
      </dgm:t>
    </dgm:pt>
    <dgm:pt modelId="{EA47349C-CE97-4699-B289-C317B493CBBD}" type="pres">
      <dgm:prSet presAssocID="{944365CE-4CDD-45D6-AACB-DF4593535F58}" presName="root" presStyleCnt="0">
        <dgm:presLayoutVars>
          <dgm:dir/>
          <dgm:resizeHandles val="exact"/>
        </dgm:presLayoutVars>
      </dgm:prSet>
      <dgm:spPr/>
    </dgm:pt>
    <dgm:pt modelId="{CB067661-D4D0-497C-AE43-1F52B5774F26}" type="pres">
      <dgm:prSet presAssocID="{55FB580F-6DBD-473E-A522-CDEBFEDA87A1}" presName="compNode" presStyleCnt="0"/>
      <dgm:spPr/>
    </dgm:pt>
    <dgm:pt modelId="{E854E43D-44FD-4CD5-A1D9-26A510B08321}" type="pres">
      <dgm:prSet presAssocID="{55FB580F-6DBD-473E-A522-CDEBFEDA87A1}" presName="bgRect" presStyleLbl="bgShp" presStyleIdx="0" presStyleCnt="5"/>
      <dgm:spPr/>
    </dgm:pt>
    <dgm:pt modelId="{86083487-6E75-4967-A404-A7064E35E4F7}" type="pres">
      <dgm:prSet presAssocID="{55FB580F-6DBD-473E-A522-CDEBFEDA87A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ts"/>
        </a:ext>
      </dgm:extLst>
    </dgm:pt>
    <dgm:pt modelId="{A31D4FEA-895E-4479-B0FA-B55B3F13FC34}" type="pres">
      <dgm:prSet presAssocID="{55FB580F-6DBD-473E-A522-CDEBFEDA87A1}" presName="spaceRect" presStyleCnt="0"/>
      <dgm:spPr/>
    </dgm:pt>
    <dgm:pt modelId="{D6FEFDCC-292E-4763-AFFE-09979DFCBDBC}" type="pres">
      <dgm:prSet presAssocID="{55FB580F-6DBD-473E-A522-CDEBFEDA87A1}" presName="parTx" presStyleLbl="revTx" presStyleIdx="0" presStyleCnt="5">
        <dgm:presLayoutVars>
          <dgm:chMax val="0"/>
          <dgm:chPref val="0"/>
        </dgm:presLayoutVars>
      </dgm:prSet>
      <dgm:spPr/>
    </dgm:pt>
    <dgm:pt modelId="{D3589497-5B67-4EE3-99D3-20428DAD7678}" type="pres">
      <dgm:prSet presAssocID="{34841989-E7D3-4441-8D98-73BDBE8D136F}" presName="sibTrans" presStyleCnt="0"/>
      <dgm:spPr/>
    </dgm:pt>
    <dgm:pt modelId="{A40158EE-A61C-4828-8FBC-777BA4DF507A}" type="pres">
      <dgm:prSet presAssocID="{18CBF760-BD5B-431E-B1F6-926C640EED7F}" presName="compNode" presStyleCnt="0"/>
      <dgm:spPr/>
    </dgm:pt>
    <dgm:pt modelId="{2E121DC2-0879-4710-835F-6ECEA66BE227}" type="pres">
      <dgm:prSet presAssocID="{18CBF760-BD5B-431E-B1F6-926C640EED7F}" presName="bgRect" presStyleLbl="bgShp" presStyleIdx="1" presStyleCnt="5"/>
      <dgm:spPr/>
    </dgm:pt>
    <dgm:pt modelId="{569D74A0-C581-4154-A892-D20128CB68D1}" type="pres">
      <dgm:prSet presAssocID="{18CBF760-BD5B-431E-B1F6-926C640EED7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ke"/>
        </a:ext>
      </dgm:extLst>
    </dgm:pt>
    <dgm:pt modelId="{42CE7960-CC22-4E64-86C8-34B440EE4436}" type="pres">
      <dgm:prSet presAssocID="{18CBF760-BD5B-431E-B1F6-926C640EED7F}" presName="spaceRect" presStyleCnt="0"/>
      <dgm:spPr/>
    </dgm:pt>
    <dgm:pt modelId="{43A85E22-E3FD-4687-B768-D353E4A5F76B}" type="pres">
      <dgm:prSet presAssocID="{18CBF760-BD5B-431E-B1F6-926C640EED7F}" presName="parTx" presStyleLbl="revTx" presStyleIdx="1" presStyleCnt="5">
        <dgm:presLayoutVars>
          <dgm:chMax val="0"/>
          <dgm:chPref val="0"/>
        </dgm:presLayoutVars>
      </dgm:prSet>
      <dgm:spPr/>
    </dgm:pt>
    <dgm:pt modelId="{C3FF15C6-7A4D-431E-8AC9-54C6CF4D92CB}" type="pres">
      <dgm:prSet presAssocID="{19FC0D64-970E-4597-BE8F-6F2A776339F0}" presName="sibTrans" presStyleCnt="0"/>
      <dgm:spPr/>
    </dgm:pt>
    <dgm:pt modelId="{96582CF0-7ABF-4413-882D-8D33AA42FD90}" type="pres">
      <dgm:prSet presAssocID="{453CC9CA-4506-4327-93D9-AC45390CA5CA}" presName="compNode" presStyleCnt="0"/>
      <dgm:spPr/>
    </dgm:pt>
    <dgm:pt modelId="{ED34444E-888B-4533-B0A8-F203EFED0A24}" type="pres">
      <dgm:prSet presAssocID="{453CC9CA-4506-4327-93D9-AC45390CA5CA}" presName="bgRect" presStyleLbl="bgShp" presStyleIdx="2" presStyleCnt="5"/>
      <dgm:spPr/>
    </dgm:pt>
    <dgm:pt modelId="{96C89B01-ED9E-46BF-B9BD-2E0149B959ED}" type="pres">
      <dgm:prSet presAssocID="{453CC9CA-4506-4327-93D9-AC45390CA5C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nt"/>
        </a:ext>
      </dgm:extLst>
    </dgm:pt>
    <dgm:pt modelId="{608EB17E-CF12-47FB-84BB-DFD7643B4038}" type="pres">
      <dgm:prSet presAssocID="{453CC9CA-4506-4327-93D9-AC45390CA5CA}" presName="spaceRect" presStyleCnt="0"/>
      <dgm:spPr/>
    </dgm:pt>
    <dgm:pt modelId="{1B0551D4-44C8-4AE0-9774-531B6D6F221B}" type="pres">
      <dgm:prSet presAssocID="{453CC9CA-4506-4327-93D9-AC45390CA5CA}" presName="parTx" presStyleLbl="revTx" presStyleIdx="2" presStyleCnt="5">
        <dgm:presLayoutVars>
          <dgm:chMax val="0"/>
          <dgm:chPref val="0"/>
        </dgm:presLayoutVars>
      </dgm:prSet>
      <dgm:spPr/>
    </dgm:pt>
    <dgm:pt modelId="{7B021D50-044F-401E-9388-ECD927BC85B1}" type="pres">
      <dgm:prSet presAssocID="{201FE858-123D-42FE-B195-B443534D860B}" presName="sibTrans" presStyleCnt="0"/>
      <dgm:spPr/>
    </dgm:pt>
    <dgm:pt modelId="{4689EA65-7818-47E2-8DE1-ED3F60665F09}" type="pres">
      <dgm:prSet presAssocID="{F3E33BE4-5FD0-4623-9C23-E7BB57D8D7E7}" presName="compNode" presStyleCnt="0"/>
      <dgm:spPr/>
    </dgm:pt>
    <dgm:pt modelId="{8DC9A667-5665-45AF-96C6-CCE4E5F87384}" type="pres">
      <dgm:prSet presAssocID="{F3E33BE4-5FD0-4623-9C23-E7BB57D8D7E7}" presName="bgRect" presStyleLbl="bgShp" presStyleIdx="3" presStyleCnt="5"/>
      <dgm:spPr/>
    </dgm:pt>
    <dgm:pt modelId="{3FE0C18D-365F-4831-86DE-57A188CFE558}" type="pres">
      <dgm:prSet presAssocID="{F3E33BE4-5FD0-4623-9C23-E7BB57D8D7E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nfire"/>
        </a:ext>
      </dgm:extLst>
    </dgm:pt>
    <dgm:pt modelId="{2BACA837-F3F2-4BEA-B081-CF071668FF2A}" type="pres">
      <dgm:prSet presAssocID="{F3E33BE4-5FD0-4623-9C23-E7BB57D8D7E7}" presName="spaceRect" presStyleCnt="0"/>
      <dgm:spPr/>
    </dgm:pt>
    <dgm:pt modelId="{17ABBFBC-8CC7-4FFB-9E04-5ABC1A1839F0}" type="pres">
      <dgm:prSet presAssocID="{F3E33BE4-5FD0-4623-9C23-E7BB57D8D7E7}" presName="parTx" presStyleLbl="revTx" presStyleIdx="3" presStyleCnt="5">
        <dgm:presLayoutVars>
          <dgm:chMax val="0"/>
          <dgm:chPref val="0"/>
        </dgm:presLayoutVars>
      </dgm:prSet>
      <dgm:spPr/>
    </dgm:pt>
    <dgm:pt modelId="{EC57F6CD-C5AD-4BD2-8005-52BB85BCBE08}" type="pres">
      <dgm:prSet presAssocID="{C9B676D9-A27F-4301-AA74-842C86B5BC3E}" presName="sibTrans" presStyleCnt="0"/>
      <dgm:spPr/>
    </dgm:pt>
    <dgm:pt modelId="{AAE86A1B-024B-4DF4-977D-84EB48688DC3}" type="pres">
      <dgm:prSet presAssocID="{4B90F40F-ECBA-4312-859B-46E008E22F53}" presName="compNode" presStyleCnt="0"/>
      <dgm:spPr/>
    </dgm:pt>
    <dgm:pt modelId="{146F7766-4952-4441-A9ED-FA5909591C96}" type="pres">
      <dgm:prSet presAssocID="{4B90F40F-ECBA-4312-859B-46E008E22F53}" presName="bgRect" presStyleLbl="bgShp" presStyleIdx="4" presStyleCnt="5"/>
      <dgm:spPr/>
    </dgm:pt>
    <dgm:pt modelId="{843B2E81-E746-4931-B2C5-BB6016615668}" type="pres">
      <dgm:prSet presAssocID="{4B90F40F-ECBA-4312-859B-46E008E22F5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33E7B5F7-33B6-4ABE-95D3-F8088E1A7250}" type="pres">
      <dgm:prSet presAssocID="{4B90F40F-ECBA-4312-859B-46E008E22F53}" presName="spaceRect" presStyleCnt="0"/>
      <dgm:spPr/>
    </dgm:pt>
    <dgm:pt modelId="{EEA057BC-D831-4FAA-943A-056796654E10}" type="pres">
      <dgm:prSet presAssocID="{4B90F40F-ECBA-4312-859B-46E008E22F53}" presName="parTx" presStyleLbl="revTx" presStyleIdx="4" presStyleCnt="5">
        <dgm:presLayoutVars>
          <dgm:chMax val="0"/>
          <dgm:chPref val="0"/>
        </dgm:presLayoutVars>
      </dgm:prSet>
      <dgm:spPr/>
    </dgm:pt>
  </dgm:ptLst>
  <dgm:cxnLst>
    <dgm:cxn modelId="{67DDCE00-C3E6-4831-B5E0-09B657329A8E}" srcId="{944365CE-4CDD-45D6-AACB-DF4593535F58}" destId="{18CBF760-BD5B-431E-B1F6-926C640EED7F}" srcOrd="1" destOrd="0" parTransId="{F025D84A-3483-4816-9975-965356833087}" sibTransId="{19FC0D64-970E-4597-BE8F-6F2A776339F0}"/>
    <dgm:cxn modelId="{E84B6213-8C9F-4A89-8519-7483E3B5D066}" type="presOf" srcId="{55FB580F-6DBD-473E-A522-CDEBFEDA87A1}" destId="{D6FEFDCC-292E-4763-AFFE-09979DFCBDBC}" srcOrd="0" destOrd="0" presId="urn:microsoft.com/office/officeart/2018/2/layout/IconVerticalSolidList"/>
    <dgm:cxn modelId="{D6E44A18-85B0-412D-86E1-5A682659B4F2}" srcId="{944365CE-4CDD-45D6-AACB-DF4593535F58}" destId="{F3E33BE4-5FD0-4623-9C23-E7BB57D8D7E7}" srcOrd="3" destOrd="0" parTransId="{EF8568F2-7437-45DC-BB81-9722879D6F8D}" sibTransId="{C9B676D9-A27F-4301-AA74-842C86B5BC3E}"/>
    <dgm:cxn modelId="{A8036B1B-0C24-4847-923B-6957677B3AB4}" type="presOf" srcId="{944365CE-4CDD-45D6-AACB-DF4593535F58}" destId="{EA47349C-CE97-4699-B289-C317B493CBBD}" srcOrd="0" destOrd="0" presId="urn:microsoft.com/office/officeart/2018/2/layout/IconVerticalSolidList"/>
    <dgm:cxn modelId="{1BA9B82D-18A0-4EC8-9ADE-FF0A61614BBF}" type="presOf" srcId="{4B90F40F-ECBA-4312-859B-46E008E22F53}" destId="{EEA057BC-D831-4FAA-943A-056796654E10}" srcOrd="0" destOrd="0" presId="urn:microsoft.com/office/officeart/2018/2/layout/IconVerticalSolidList"/>
    <dgm:cxn modelId="{02837C6F-8CF9-49B8-B328-310B54296FA6}" srcId="{944365CE-4CDD-45D6-AACB-DF4593535F58}" destId="{453CC9CA-4506-4327-93D9-AC45390CA5CA}" srcOrd="2" destOrd="0" parTransId="{7041173F-87D9-4485-BF91-562350EF5773}" sibTransId="{201FE858-123D-42FE-B195-B443534D860B}"/>
    <dgm:cxn modelId="{5CF61B8D-1934-4946-BF9C-B752A5BBC590}" type="presOf" srcId="{18CBF760-BD5B-431E-B1F6-926C640EED7F}" destId="{43A85E22-E3FD-4687-B768-D353E4A5F76B}" srcOrd="0" destOrd="0" presId="urn:microsoft.com/office/officeart/2018/2/layout/IconVerticalSolidList"/>
    <dgm:cxn modelId="{EBC673B6-D25A-4950-88DD-2CFCCC8B5813}" type="presOf" srcId="{453CC9CA-4506-4327-93D9-AC45390CA5CA}" destId="{1B0551D4-44C8-4AE0-9774-531B6D6F221B}" srcOrd="0" destOrd="0" presId="urn:microsoft.com/office/officeart/2018/2/layout/IconVerticalSolidList"/>
    <dgm:cxn modelId="{006FBEB7-484B-4799-9809-2D9EB970E3F1}" type="presOf" srcId="{F3E33BE4-5FD0-4623-9C23-E7BB57D8D7E7}" destId="{17ABBFBC-8CC7-4FFB-9E04-5ABC1A1839F0}" srcOrd="0" destOrd="0" presId="urn:microsoft.com/office/officeart/2018/2/layout/IconVerticalSolidList"/>
    <dgm:cxn modelId="{B26580DB-9A54-4A10-9E62-E71A6D3F26EA}" srcId="{944365CE-4CDD-45D6-AACB-DF4593535F58}" destId="{4B90F40F-ECBA-4312-859B-46E008E22F53}" srcOrd="4" destOrd="0" parTransId="{F72BF6B5-834E-4B37-945A-9D2181CF31C1}" sibTransId="{747AAD12-8A31-4D3C-8477-C1283A9D1368}"/>
    <dgm:cxn modelId="{3468BFFD-3DF0-4426-B6C5-BDB26642C371}" srcId="{944365CE-4CDD-45D6-AACB-DF4593535F58}" destId="{55FB580F-6DBD-473E-A522-CDEBFEDA87A1}" srcOrd="0" destOrd="0" parTransId="{74645BCC-4A03-43C6-8A2D-6A7D9C13E39E}" sibTransId="{34841989-E7D3-4441-8D98-73BDBE8D136F}"/>
    <dgm:cxn modelId="{BB7D5CF8-8204-4021-9980-6AFC22CA25E8}" type="presParOf" srcId="{EA47349C-CE97-4699-B289-C317B493CBBD}" destId="{CB067661-D4D0-497C-AE43-1F52B5774F26}" srcOrd="0" destOrd="0" presId="urn:microsoft.com/office/officeart/2018/2/layout/IconVerticalSolidList"/>
    <dgm:cxn modelId="{5C3BDF7A-CB37-41AA-BAC2-B5E62E3B3FBD}" type="presParOf" srcId="{CB067661-D4D0-497C-AE43-1F52B5774F26}" destId="{E854E43D-44FD-4CD5-A1D9-26A510B08321}" srcOrd="0" destOrd="0" presId="urn:microsoft.com/office/officeart/2018/2/layout/IconVerticalSolidList"/>
    <dgm:cxn modelId="{2EE4A42E-7DF6-4D3D-B99E-EBB0DE0CA466}" type="presParOf" srcId="{CB067661-D4D0-497C-AE43-1F52B5774F26}" destId="{86083487-6E75-4967-A404-A7064E35E4F7}" srcOrd="1" destOrd="0" presId="urn:microsoft.com/office/officeart/2018/2/layout/IconVerticalSolidList"/>
    <dgm:cxn modelId="{395B59DC-0EF3-4EA2-86EC-0F70563AF95C}" type="presParOf" srcId="{CB067661-D4D0-497C-AE43-1F52B5774F26}" destId="{A31D4FEA-895E-4479-B0FA-B55B3F13FC34}" srcOrd="2" destOrd="0" presId="urn:microsoft.com/office/officeart/2018/2/layout/IconVerticalSolidList"/>
    <dgm:cxn modelId="{B84FAEF4-1AAA-4D27-88AD-18956BE4EB3A}" type="presParOf" srcId="{CB067661-D4D0-497C-AE43-1F52B5774F26}" destId="{D6FEFDCC-292E-4763-AFFE-09979DFCBDBC}" srcOrd="3" destOrd="0" presId="urn:microsoft.com/office/officeart/2018/2/layout/IconVerticalSolidList"/>
    <dgm:cxn modelId="{546452DF-697B-4173-9C03-ABCC268ACDBE}" type="presParOf" srcId="{EA47349C-CE97-4699-B289-C317B493CBBD}" destId="{D3589497-5B67-4EE3-99D3-20428DAD7678}" srcOrd="1" destOrd="0" presId="urn:microsoft.com/office/officeart/2018/2/layout/IconVerticalSolidList"/>
    <dgm:cxn modelId="{C01C870C-7CE1-444D-8785-B26AE49FA811}" type="presParOf" srcId="{EA47349C-CE97-4699-B289-C317B493CBBD}" destId="{A40158EE-A61C-4828-8FBC-777BA4DF507A}" srcOrd="2" destOrd="0" presId="urn:microsoft.com/office/officeart/2018/2/layout/IconVerticalSolidList"/>
    <dgm:cxn modelId="{35814AFB-B015-4D82-B5EC-EA7AD350449F}" type="presParOf" srcId="{A40158EE-A61C-4828-8FBC-777BA4DF507A}" destId="{2E121DC2-0879-4710-835F-6ECEA66BE227}" srcOrd="0" destOrd="0" presId="urn:microsoft.com/office/officeart/2018/2/layout/IconVerticalSolidList"/>
    <dgm:cxn modelId="{32ADC43E-103F-454E-9FA5-1403C955CAF8}" type="presParOf" srcId="{A40158EE-A61C-4828-8FBC-777BA4DF507A}" destId="{569D74A0-C581-4154-A892-D20128CB68D1}" srcOrd="1" destOrd="0" presId="urn:microsoft.com/office/officeart/2018/2/layout/IconVerticalSolidList"/>
    <dgm:cxn modelId="{EBC748C7-AAFF-44FA-A509-0F1DBAC1CD75}" type="presParOf" srcId="{A40158EE-A61C-4828-8FBC-777BA4DF507A}" destId="{42CE7960-CC22-4E64-86C8-34B440EE4436}" srcOrd="2" destOrd="0" presId="urn:microsoft.com/office/officeart/2018/2/layout/IconVerticalSolidList"/>
    <dgm:cxn modelId="{E5479814-EC82-4037-8D90-80E26724E292}" type="presParOf" srcId="{A40158EE-A61C-4828-8FBC-777BA4DF507A}" destId="{43A85E22-E3FD-4687-B768-D353E4A5F76B}" srcOrd="3" destOrd="0" presId="urn:microsoft.com/office/officeart/2018/2/layout/IconVerticalSolidList"/>
    <dgm:cxn modelId="{E60E0D44-08FA-452F-9C14-847707952D58}" type="presParOf" srcId="{EA47349C-CE97-4699-B289-C317B493CBBD}" destId="{C3FF15C6-7A4D-431E-8AC9-54C6CF4D92CB}" srcOrd="3" destOrd="0" presId="urn:microsoft.com/office/officeart/2018/2/layout/IconVerticalSolidList"/>
    <dgm:cxn modelId="{2764B1E4-6DB5-48AE-A5A7-D44FCAD34BE5}" type="presParOf" srcId="{EA47349C-CE97-4699-B289-C317B493CBBD}" destId="{96582CF0-7ABF-4413-882D-8D33AA42FD90}" srcOrd="4" destOrd="0" presId="urn:microsoft.com/office/officeart/2018/2/layout/IconVerticalSolidList"/>
    <dgm:cxn modelId="{803401C2-4D26-429A-A192-C02ADFA6D65B}" type="presParOf" srcId="{96582CF0-7ABF-4413-882D-8D33AA42FD90}" destId="{ED34444E-888B-4533-B0A8-F203EFED0A24}" srcOrd="0" destOrd="0" presId="urn:microsoft.com/office/officeart/2018/2/layout/IconVerticalSolidList"/>
    <dgm:cxn modelId="{EDB4223E-1902-4073-9C57-B7DAE87EED81}" type="presParOf" srcId="{96582CF0-7ABF-4413-882D-8D33AA42FD90}" destId="{96C89B01-ED9E-46BF-B9BD-2E0149B959ED}" srcOrd="1" destOrd="0" presId="urn:microsoft.com/office/officeart/2018/2/layout/IconVerticalSolidList"/>
    <dgm:cxn modelId="{C219E6B4-6E1F-4722-B611-AA483B35A86E}" type="presParOf" srcId="{96582CF0-7ABF-4413-882D-8D33AA42FD90}" destId="{608EB17E-CF12-47FB-84BB-DFD7643B4038}" srcOrd="2" destOrd="0" presId="urn:microsoft.com/office/officeart/2018/2/layout/IconVerticalSolidList"/>
    <dgm:cxn modelId="{215C03F5-32BF-495F-9A1C-196E21DE5118}" type="presParOf" srcId="{96582CF0-7ABF-4413-882D-8D33AA42FD90}" destId="{1B0551D4-44C8-4AE0-9774-531B6D6F221B}" srcOrd="3" destOrd="0" presId="urn:microsoft.com/office/officeart/2018/2/layout/IconVerticalSolidList"/>
    <dgm:cxn modelId="{25EB9444-8448-4A30-A43D-50A1D37EB6F3}" type="presParOf" srcId="{EA47349C-CE97-4699-B289-C317B493CBBD}" destId="{7B021D50-044F-401E-9388-ECD927BC85B1}" srcOrd="5" destOrd="0" presId="urn:microsoft.com/office/officeart/2018/2/layout/IconVerticalSolidList"/>
    <dgm:cxn modelId="{9AF4E871-6A9A-4749-8BF5-8B62E05EBE9A}" type="presParOf" srcId="{EA47349C-CE97-4699-B289-C317B493CBBD}" destId="{4689EA65-7818-47E2-8DE1-ED3F60665F09}" srcOrd="6" destOrd="0" presId="urn:microsoft.com/office/officeart/2018/2/layout/IconVerticalSolidList"/>
    <dgm:cxn modelId="{B76E6570-8FF3-4CED-BA34-FF5513A2565B}" type="presParOf" srcId="{4689EA65-7818-47E2-8DE1-ED3F60665F09}" destId="{8DC9A667-5665-45AF-96C6-CCE4E5F87384}" srcOrd="0" destOrd="0" presId="urn:microsoft.com/office/officeart/2018/2/layout/IconVerticalSolidList"/>
    <dgm:cxn modelId="{DC17DC08-666A-4784-895B-8F9FE4E13AF1}" type="presParOf" srcId="{4689EA65-7818-47E2-8DE1-ED3F60665F09}" destId="{3FE0C18D-365F-4831-86DE-57A188CFE558}" srcOrd="1" destOrd="0" presId="urn:microsoft.com/office/officeart/2018/2/layout/IconVerticalSolidList"/>
    <dgm:cxn modelId="{4EBC2FCF-1A53-43A0-ACC1-C57CAB6B1175}" type="presParOf" srcId="{4689EA65-7818-47E2-8DE1-ED3F60665F09}" destId="{2BACA837-F3F2-4BEA-B081-CF071668FF2A}" srcOrd="2" destOrd="0" presId="urn:microsoft.com/office/officeart/2018/2/layout/IconVerticalSolidList"/>
    <dgm:cxn modelId="{317ED045-FF64-4C26-8043-587AC27DA57E}" type="presParOf" srcId="{4689EA65-7818-47E2-8DE1-ED3F60665F09}" destId="{17ABBFBC-8CC7-4FFB-9E04-5ABC1A1839F0}" srcOrd="3" destOrd="0" presId="urn:microsoft.com/office/officeart/2018/2/layout/IconVerticalSolidList"/>
    <dgm:cxn modelId="{9B9AAC78-DFDD-4829-A214-FC518997A68B}" type="presParOf" srcId="{EA47349C-CE97-4699-B289-C317B493CBBD}" destId="{EC57F6CD-C5AD-4BD2-8005-52BB85BCBE08}" srcOrd="7" destOrd="0" presId="urn:microsoft.com/office/officeart/2018/2/layout/IconVerticalSolidList"/>
    <dgm:cxn modelId="{B51D5455-234F-4A9C-B4DF-A7C1C69D238F}" type="presParOf" srcId="{EA47349C-CE97-4699-B289-C317B493CBBD}" destId="{AAE86A1B-024B-4DF4-977D-84EB48688DC3}" srcOrd="8" destOrd="0" presId="urn:microsoft.com/office/officeart/2018/2/layout/IconVerticalSolidList"/>
    <dgm:cxn modelId="{C239772F-8CA8-4A41-B6E1-F9DAE7A233A7}" type="presParOf" srcId="{AAE86A1B-024B-4DF4-977D-84EB48688DC3}" destId="{146F7766-4952-4441-A9ED-FA5909591C96}" srcOrd="0" destOrd="0" presId="urn:microsoft.com/office/officeart/2018/2/layout/IconVerticalSolidList"/>
    <dgm:cxn modelId="{F3B4BC34-CB74-4B2D-BB4F-DBF6F302FBA1}" type="presParOf" srcId="{AAE86A1B-024B-4DF4-977D-84EB48688DC3}" destId="{843B2E81-E746-4931-B2C5-BB6016615668}" srcOrd="1" destOrd="0" presId="urn:microsoft.com/office/officeart/2018/2/layout/IconVerticalSolidList"/>
    <dgm:cxn modelId="{03C7ED8F-C2E6-4E83-9E27-06BE55C57CC2}" type="presParOf" srcId="{AAE86A1B-024B-4DF4-977D-84EB48688DC3}" destId="{33E7B5F7-33B6-4ABE-95D3-F8088E1A7250}" srcOrd="2" destOrd="0" presId="urn:microsoft.com/office/officeart/2018/2/layout/IconVerticalSolidList"/>
    <dgm:cxn modelId="{DD3899B0-638D-4B38-B9AB-44BF7CC808EE}" type="presParOf" srcId="{AAE86A1B-024B-4DF4-977D-84EB48688DC3}" destId="{EEA057BC-D831-4FAA-943A-056796654E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EB72B6-882B-454B-97A5-E8914E2B088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20B4632-47EF-447C-8612-64A6F3F6BA63}">
      <dgm:prSet/>
      <dgm:spPr/>
      <dgm:t>
        <a:bodyPr/>
        <a:lstStyle/>
        <a:p>
          <a:r>
            <a:rPr lang="en-US"/>
            <a:t>Scouting for Food</a:t>
          </a:r>
        </a:p>
      </dgm:t>
    </dgm:pt>
    <dgm:pt modelId="{70B71030-BF27-4CA3-A1E7-20E3766AC3BB}" type="parTrans" cxnId="{5105ED29-5FC8-4748-8CFC-18F0C7AD5EF1}">
      <dgm:prSet/>
      <dgm:spPr/>
      <dgm:t>
        <a:bodyPr/>
        <a:lstStyle/>
        <a:p>
          <a:endParaRPr lang="en-US"/>
        </a:p>
      </dgm:t>
    </dgm:pt>
    <dgm:pt modelId="{5B78180A-562E-4DD9-82ED-FEE49B2886CE}" type="sibTrans" cxnId="{5105ED29-5FC8-4748-8CFC-18F0C7AD5EF1}">
      <dgm:prSet/>
      <dgm:spPr/>
      <dgm:t>
        <a:bodyPr/>
        <a:lstStyle/>
        <a:p>
          <a:endParaRPr lang="en-US"/>
        </a:p>
      </dgm:t>
    </dgm:pt>
    <dgm:pt modelId="{85A002CB-03F5-4B05-BD50-DDAB99593756}">
      <dgm:prSet/>
      <dgm:spPr/>
      <dgm:t>
        <a:bodyPr/>
        <a:lstStyle/>
        <a:p>
          <a:r>
            <a:rPr lang="en-US"/>
            <a:t>Flags In on Memorial Day &amp; Veterans Day</a:t>
          </a:r>
        </a:p>
      </dgm:t>
    </dgm:pt>
    <dgm:pt modelId="{AEA7704F-BA9D-4E80-8ADD-D952A1FA66A6}" type="parTrans" cxnId="{FFC9901C-540C-4378-B853-97A50F366001}">
      <dgm:prSet/>
      <dgm:spPr/>
      <dgm:t>
        <a:bodyPr/>
        <a:lstStyle/>
        <a:p>
          <a:endParaRPr lang="en-US"/>
        </a:p>
      </dgm:t>
    </dgm:pt>
    <dgm:pt modelId="{345E9DA4-1C3A-4644-955E-C00AD3D6C0B5}" type="sibTrans" cxnId="{FFC9901C-540C-4378-B853-97A50F366001}">
      <dgm:prSet/>
      <dgm:spPr/>
      <dgm:t>
        <a:bodyPr/>
        <a:lstStyle/>
        <a:p>
          <a:endParaRPr lang="en-US"/>
        </a:p>
      </dgm:t>
    </dgm:pt>
    <dgm:pt modelId="{FD4CC8C7-B0CF-4B16-8C79-9980F7BA63A6}">
      <dgm:prSet/>
      <dgm:spPr/>
      <dgm:t>
        <a:bodyPr/>
        <a:lstStyle/>
        <a:p>
          <a:r>
            <a:rPr lang="en-US"/>
            <a:t>Promoting &amp; Sharing Service Opportunities in the Region</a:t>
          </a:r>
        </a:p>
      </dgm:t>
    </dgm:pt>
    <dgm:pt modelId="{B8D863F9-3320-4C93-A1F9-D498D8EA35AC}" type="parTrans" cxnId="{EFB341A1-CBDD-49DE-B057-FF0B5A441194}">
      <dgm:prSet/>
      <dgm:spPr/>
      <dgm:t>
        <a:bodyPr/>
        <a:lstStyle/>
        <a:p>
          <a:endParaRPr lang="en-US"/>
        </a:p>
      </dgm:t>
    </dgm:pt>
    <dgm:pt modelId="{9A2BD2A4-F9B0-4FE1-9AB7-F6022E2261B1}" type="sibTrans" cxnId="{EFB341A1-CBDD-49DE-B057-FF0B5A441194}">
      <dgm:prSet/>
      <dgm:spPr/>
      <dgm:t>
        <a:bodyPr/>
        <a:lstStyle/>
        <a:p>
          <a:endParaRPr lang="en-US"/>
        </a:p>
      </dgm:t>
    </dgm:pt>
    <dgm:pt modelId="{DA19D6E7-F459-436E-A56D-10C90062446F}">
      <dgm:prSet/>
      <dgm:spPr/>
      <dgm:t>
        <a:bodyPr/>
        <a:lstStyle/>
        <a:p>
          <a:r>
            <a:rPr lang="en-US"/>
            <a:t>District Court of Honor</a:t>
          </a:r>
        </a:p>
      </dgm:t>
    </dgm:pt>
    <dgm:pt modelId="{0080E852-9CE2-4B15-9935-AA0678365A81}" type="parTrans" cxnId="{B285EC64-8713-48D8-9712-ADD92EDE6083}">
      <dgm:prSet/>
      <dgm:spPr/>
      <dgm:t>
        <a:bodyPr/>
        <a:lstStyle/>
        <a:p>
          <a:endParaRPr lang="en-US"/>
        </a:p>
      </dgm:t>
    </dgm:pt>
    <dgm:pt modelId="{1DC86698-E18A-42B7-8147-DCE58E9E8017}" type="sibTrans" cxnId="{B285EC64-8713-48D8-9712-ADD92EDE6083}">
      <dgm:prSet/>
      <dgm:spPr/>
      <dgm:t>
        <a:bodyPr/>
        <a:lstStyle/>
        <a:p>
          <a:endParaRPr lang="en-US"/>
        </a:p>
      </dgm:t>
    </dgm:pt>
    <dgm:pt modelId="{59A9D69E-FF87-4E60-B783-9BF183C35C6C}" type="pres">
      <dgm:prSet presAssocID="{75EB72B6-882B-454B-97A5-E8914E2B0889}" presName="linear" presStyleCnt="0">
        <dgm:presLayoutVars>
          <dgm:animLvl val="lvl"/>
          <dgm:resizeHandles val="exact"/>
        </dgm:presLayoutVars>
      </dgm:prSet>
      <dgm:spPr/>
    </dgm:pt>
    <dgm:pt modelId="{84280162-553F-47D9-A78B-21A4562EFF4C}" type="pres">
      <dgm:prSet presAssocID="{A20B4632-47EF-447C-8612-64A6F3F6BA63}" presName="parentText" presStyleLbl="node1" presStyleIdx="0" presStyleCnt="4">
        <dgm:presLayoutVars>
          <dgm:chMax val="0"/>
          <dgm:bulletEnabled val="1"/>
        </dgm:presLayoutVars>
      </dgm:prSet>
      <dgm:spPr/>
    </dgm:pt>
    <dgm:pt modelId="{E9AC20C2-3B44-4174-8A26-6BB448D4B6A4}" type="pres">
      <dgm:prSet presAssocID="{5B78180A-562E-4DD9-82ED-FEE49B2886CE}" presName="spacer" presStyleCnt="0"/>
      <dgm:spPr/>
    </dgm:pt>
    <dgm:pt modelId="{89EAE3A0-2A26-418E-936C-5339A1A7B76C}" type="pres">
      <dgm:prSet presAssocID="{85A002CB-03F5-4B05-BD50-DDAB99593756}" presName="parentText" presStyleLbl="node1" presStyleIdx="1" presStyleCnt="4">
        <dgm:presLayoutVars>
          <dgm:chMax val="0"/>
          <dgm:bulletEnabled val="1"/>
        </dgm:presLayoutVars>
      </dgm:prSet>
      <dgm:spPr/>
    </dgm:pt>
    <dgm:pt modelId="{B8FB30B5-1159-4E38-8F9E-DDCD7B648D24}" type="pres">
      <dgm:prSet presAssocID="{345E9DA4-1C3A-4644-955E-C00AD3D6C0B5}" presName="spacer" presStyleCnt="0"/>
      <dgm:spPr/>
    </dgm:pt>
    <dgm:pt modelId="{075BC297-41F9-4695-97E5-B4A549868434}" type="pres">
      <dgm:prSet presAssocID="{FD4CC8C7-B0CF-4B16-8C79-9980F7BA63A6}" presName="parentText" presStyleLbl="node1" presStyleIdx="2" presStyleCnt="4">
        <dgm:presLayoutVars>
          <dgm:chMax val="0"/>
          <dgm:bulletEnabled val="1"/>
        </dgm:presLayoutVars>
      </dgm:prSet>
      <dgm:spPr/>
    </dgm:pt>
    <dgm:pt modelId="{4672040D-C9E9-499F-9E83-BF101E5F6A77}" type="pres">
      <dgm:prSet presAssocID="{9A2BD2A4-F9B0-4FE1-9AB7-F6022E2261B1}" presName="spacer" presStyleCnt="0"/>
      <dgm:spPr/>
    </dgm:pt>
    <dgm:pt modelId="{6C262F23-1950-4C7D-8077-2731C4461DE4}" type="pres">
      <dgm:prSet presAssocID="{DA19D6E7-F459-436E-A56D-10C90062446F}" presName="parentText" presStyleLbl="node1" presStyleIdx="3" presStyleCnt="4">
        <dgm:presLayoutVars>
          <dgm:chMax val="0"/>
          <dgm:bulletEnabled val="1"/>
        </dgm:presLayoutVars>
      </dgm:prSet>
      <dgm:spPr/>
    </dgm:pt>
  </dgm:ptLst>
  <dgm:cxnLst>
    <dgm:cxn modelId="{D8C1B80E-9EEE-4E40-B7DB-D9FA7256E7B3}" type="presOf" srcId="{FD4CC8C7-B0CF-4B16-8C79-9980F7BA63A6}" destId="{075BC297-41F9-4695-97E5-B4A549868434}" srcOrd="0" destOrd="0" presId="urn:microsoft.com/office/officeart/2005/8/layout/vList2"/>
    <dgm:cxn modelId="{FFC9901C-540C-4378-B853-97A50F366001}" srcId="{75EB72B6-882B-454B-97A5-E8914E2B0889}" destId="{85A002CB-03F5-4B05-BD50-DDAB99593756}" srcOrd="1" destOrd="0" parTransId="{AEA7704F-BA9D-4E80-8ADD-D952A1FA66A6}" sibTransId="{345E9DA4-1C3A-4644-955E-C00AD3D6C0B5}"/>
    <dgm:cxn modelId="{5105ED29-5FC8-4748-8CFC-18F0C7AD5EF1}" srcId="{75EB72B6-882B-454B-97A5-E8914E2B0889}" destId="{A20B4632-47EF-447C-8612-64A6F3F6BA63}" srcOrd="0" destOrd="0" parTransId="{70B71030-BF27-4CA3-A1E7-20E3766AC3BB}" sibTransId="{5B78180A-562E-4DD9-82ED-FEE49B2886CE}"/>
    <dgm:cxn modelId="{CD609A43-B7B2-4B0F-ABC2-C5835B0BF6D4}" type="presOf" srcId="{A20B4632-47EF-447C-8612-64A6F3F6BA63}" destId="{84280162-553F-47D9-A78B-21A4562EFF4C}" srcOrd="0" destOrd="0" presId="urn:microsoft.com/office/officeart/2005/8/layout/vList2"/>
    <dgm:cxn modelId="{8084F643-2948-4258-A6AF-077D46D7BBA8}" type="presOf" srcId="{75EB72B6-882B-454B-97A5-E8914E2B0889}" destId="{59A9D69E-FF87-4E60-B783-9BF183C35C6C}" srcOrd="0" destOrd="0" presId="urn:microsoft.com/office/officeart/2005/8/layout/vList2"/>
    <dgm:cxn modelId="{B285EC64-8713-48D8-9712-ADD92EDE6083}" srcId="{75EB72B6-882B-454B-97A5-E8914E2B0889}" destId="{DA19D6E7-F459-436E-A56D-10C90062446F}" srcOrd="3" destOrd="0" parTransId="{0080E852-9CE2-4B15-9935-AA0678365A81}" sibTransId="{1DC86698-E18A-42B7-8147-DCE58E9E8017}"/>
    <dgm:cxn modelId="{EFB341A1-CBDD-49DE-B057-FF0B5A441194}" srcId="{75EB72B6-882B-454B-97A5-E8914E2B0889}" destId="{FD4CC8C7-B0CF-4B16-8C79-9980F7BA63A6}" srcOrd="2" destOrd="0" parTransId="{B8D863F9-3320-4C93-A1F9-D498D8EA35AC}" sibTransId="{9A2BD2A4-F9B0-4FE1-9AB7-F6022E2261B1}"/>
    <dgm:cxn modelId="{6E9F01B5-1F8B-4AC4-96AC-7BBFAB17A235}" type="presOf" srcId="{85A002CB-03F5-4B05-BD50-DDAB99593756}" destId="{89EAE3A0-2A26-418E-936C-5339A1A7B76C}" srcOrd="0" destOrd="0" presId="urn:microsoft.com/office/officeart/2005/8/layout/vList2"/>
    <dgm:cxn modelId="{A6ADB9C1-0874-430D-A8C7-D9EB72B7DBDC}" type="presOf" srcId="{DA19D6E7-F459-436E-A56D-10C90062446F}" destId="{6C262F23-1950-4C7D-8077-2731C4461DE4}" srcOrd="0" destOrd="0" presId="urn:microsoft.com/office/officeart/2005/8/layout/vList2"/>
    <dgm:cxn modelId="{D47F66EF-E52A-4B62-B818-7D64FCD73AC4}" type="presParOf" srcId="{59A9D69E-FF87-4E60-B783-9BF183C35C6C}" destId="{84280162-553F-47D9-A78B-21A4562EFF4C}" srcOrd="0" destOrd="0" presId="urn:microsoft.com/office/officeart/2005/8/layout/vList2"/>
    <dgm:cxn modelId="{3CB3ED8C-C4B4-47AF-BCB7-E9EB5C12AEEF}" type="presParOf" srcId="{59A9D69E-FF87-4E60-B783-9BF183C35C6C}" destId="{E9AC20C2-3B44-4174-8A26-6BB448D4B6A4}" srcOrd="1" destOrd="0" presId="urn:microsoft.com/office/officeart/2005/8/layout/vList2"/>
    <dgm:cxn modelId="{CDF1A6DE-AF9D-4941-9155-93807793D07F}" type="presParOf" srcId="{59A9D69E-FF87-4E60-B783-9BF183C35C6C}" destId="{89EAE3A0-2A26-418E-936C-5339A1A7B76C}" srcOrd="2" destOrd="0" presId="urn:microsoft.com/office/officeart/2005/8/layout/vList2"/>
    <dgm:cxn modelId="{1053EC1B-E238-4F50-B4DC-389ED4BC6D8C}" type="presParOf" srcId="{59A9D69E-FF87-4E60-B783-9BF183C35C6C}" destId="{B8FB30B5-1159-4E38-8F9E-DDCD7B648D24}" srcOrd="3" destOrd="0" presId="urn:microsoft.com/office/officeart/2005/8/layout/vList2"/>
    <dgm:cxn modelId="{52BD71B6-377A-4A75-B78F-5377150BCA31}" type="presParOf" srcId="{59A9D69E-FF87-4E60-B783-9BF183C35C6C}" destId="{075BC297-41F9-4695-97E5-B4A549868434}" srcOrd="4" destOrd="0" presId="urn:microsoft.com/office/officeart/2005/8/layout/vList2"/>
    <dgm:cxn modelId="{A3D91AC6-528D-4074-B4CA-86491BAD1F56}" type="presParOf" srcId="{59A9D69E-FF87-4E60-B783-9BF183C35C6C}" destId="{4672040D-C9E9-499F-9E83-BF101E5F6A77}" srcOrd="5" destOrd="0" presId="urn:microsoft.com/office/officeart/2005/8/layout/vList2"/>
    <dgm:cxn modelId="{F2C36EDD-5B73-4F34-89BF-31EB4FF5AE39}" type="presParOf" srcId="{59A9D69E-FF87-4E60-B783-9BF183C35C6C}" destId="{6C262F23-1950-4C7D-8077-2731C4461DE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9A44C5-2996-4D11-B28B-86C7FABAC78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1AFF9C3-674A-400F-8404-83828922C9BC}">
      <dgm:prSet/>
      <dgm:spPr/>
      <dgm:t>
        <a:bodyPr/>
        <a:lstStyle/>
        <a:p>
          <a:r>
            <a:rPr lang="en-US"/>
            <a:t>Providing Training Opportunities in the District for</a:t>
          </a:r>
        </a:p>
      </dgm:t>
    </dgm:pt>
    <dgm:pt modelId="{6B2A84DA-7153-4C32-96CB-F029449EBCB5}" type="parTrans" cxnId="{0BDCC26A-E744-474A-89AE-B8C3FA50B8F2}">
      <dgm:prSet/>
      <dgm:spPr/>
      <dgm:t>
        <a:bodyPr/>
        <a:lstStyle/>
        <a:p>
          <a:endParaRPr lang="en-US"/>
        </a:p>
      </dgm:t>
    </dgm:pt>
    <dgm:pt modelId="{86226B0B-1511-4876-A902-885D0CCA57B3}" type="sibTrans" cxnId="{0BDCC26A-E744-474A-89AE-B8C3FA50B8F2}">
      <dgm:prSet/>
      <dgm:spPr/>
      <dgm:t>
        <a:bodyPr/>
        <a:lstStyle/>
        <a:p>
          <a:endParaRPr lang="en-US"/>
        </a:p>
      </dgm:t>
    </dgm:pt>
    <dgm:pt modelId="{11191825-7054-4E8F-BFF4-3287DBF7A3DD}">
      <dgm:prSet/>
      <dgm:spPr/>
      <dgm:t>
        <a:bodyPr/>
        <a:lstStyle/>
        <a:p>
          <a:r>
            <a:rPr lang="en-US"/>
            <a:t>Cub Scout Leader Specific Training</a:t>
          </a:r>
        </a:p>
      </dgm:t>
    </dgm:pt>
    <dgm:pt modelId="{EDA5D43E-0563-48C2-BB2E-15CC209A8B4D}" type="parTrans" cxnId="{D974470A-51C4-45DE-943F-B0C024501D07}">
      <dgm:prSet/>
      <dgm:spPr/>
      <dgm:t>
        <a:bodyPr/>
        <a:lstStyle/>
        <a:p>
          <a:endParaRPr lang="en-US"/>
        </a:p>
      </dgm:t>
    </dgm:pt>
    <dgm:pt modelId="{28ADF569-9044-4976-8C0B-91E694FA3A3D}" type="sibTrans" cxnId="{D974470A-51C4-45DE-943F-B0C024501D07}">
      <dgm:prSet/>
      <dgm:spPr/>
      <dgm:t>
        <a:bodyPr/>
        <a:lstStyle/>
        <a:p>
          <a:endParaRPr lang="en-US"/>
        </a:p>
      </dgm:t>
    </dgm:pt>
    <dgm:pt modelId="{EC898B36-BD76-45BA-A968-01071AF409AE}">
      <dgm:prSet/>
      <dgm:spPr/>
      <dgm:t>
        <a:bodyPr/>
        <a:lstStyle/>
        <a:p>
          <a:r>
            <a:rPr lang="en-US"/>
            <a:t>Basic Adult Leader Outdoor Orientation - BALOO</a:t>
          </a:r>
        </a:p>
      </dgm:t>
    </dgm:pt>
    <dgm:pt modelId="{86D7F84B-231A-4AEF-85AD-62A80BD543A0}" type="parTrans" cxnId="{F306D797-556E-446B-921D-5CA7A56041D6}">
      <dgm:prSet/>
      <dgm:spPr/>
      <dgm:t>
        <a:bodyPr/>
        <a:lstStyle/>
        <a:p>
          <a:endParaRPr lang="en-US"/>
        </a:p>
      </dgm:t>
    </dgm:pt>
    <dgm:pt modelId="{D3D470CA-9E4D-4E25-BFDE-9E6BEDF9BF4A}" type="sibTrans" cxnId="{F306D797-556E-446B-921D-5CA7A56041D6}">
      <dgm:prSet/>
      <dgm:spPr/>
      <dgm:t>
        <a:bodyPr/>
        <a:lstStyle/>
        <a:p>
          <a:endParaRPr lang="en-US"/>
        </a:p>
      </dgm:t>
    </dgm:pt>
    <dgm:pt modelId="{B91C7021-138E-41EC-8493-DC21E7F1FBFB}">
      <dgm:prSet/>
      <dgm:spPr/>
      <dgm:t>
        <a:bodyPr/>
        <a:lstStyle/>
        <a:p>
          <a:r>
            <a:rPr lang="en-US"/>
            <a:t>Introduction to Outdoor Leadership Skills – IOLS</a:t>
          </a:r>
        </a:p>
      </dgm:t>
    </dgm:pt>
    <dgm:pt modelId="{C99D0B0F-9E74-40BC-AF12-8FD75B0C67CD}" type="parTrans" cxnId="{42D60928-05B2-4226-99DF-56A4FC1B95AE}">
      <dgm:prSet/>
      <dgm:spPr/>
      <dgm:t>
        <a:bodyPr/>
        <a:lstStyle/>
        <a:p>
          <a:endParaRPr lang="en-US"/>
        </a:p>
      </dgm:t>
    </dgm:pt>
    <dgm:pt modelId="{BF8FB36E-D96C-41E6-B95D-9B9FD81CA4A0}" type="sibTrans" cxnId="{42D60928-05B2-4226-99DF-56A4FC1B95AE}">
      <dgm:prSet/>
      <dgm:spPr/>
      <dgm:t>
        <a:bodyPr/>
        <a:lstStyle/>
        <a:p>
          <a:endParaRPr lang="en-US"/>
        </a:p>
      </dgm:t>
    </dgm:pt>
    <dgm:pt modelId="{550E823C-C240-4D42-B6E5-D3093B0F6825}">
      <dgm:prSet/>
      <dgm:spPr/>
      <dgm:t>
        <a:bodyPr/>
        <a:lstStyle/>
        <a:p>
          <a:r>
            <a:rPr lang="en-US"/>
            <a:t>Wood Badge</a:t>
          </a:r>
        </a:p>
      </dgm:t>
    </dgm:pt>
    <dgm:pt modelId="{7AEDB67F-78DC-455B-98C4-BC191E7787CA}" type="parTrans" cxnId="{E15C6189-DC09-44A3-8E09-4DC988722AB1}">
      <dgm:prSet/>
      <dgm:spPr/>
      <dgm:t>
        <a:bodyPr/>
        <a:lstStyle/>
        <a:p>
          <a:endParaRPr lang="en-US"/>
        </a:p>
      </dgm:t>
    </dgm:pt>
    <dgm:pt modelId="{CFEB1904-C229-456C-984E-F0908596088A}" type="sibTrans" cxnId="{E15C6189-DC09-44A3-8E09-4DC988722AB1}">
      <dgm:prSet/>
      <dgm:spPr/>
      <dgm:t>
        <a:bodyPr/>
        <a:lstStyle/>
        <a:p>
          <a:endParaRPr lang="en-US"/>
        </a:p>
      </dgm:t>
    </dgm:pt>
    <dgm:pt modelId="{85747429-351E-48BF-B4A5-DEA60A246523}">
      <dgm:prSet/>
      <dgm:spPr/>
      <dgm:t>
        <a:bodyPr/>
        <a:lstStyle/>
        <a:p>
          <a:r>
            <a:rPr lang="en-US"/>
            <a:t>National Youth Leadership Training – NYLT</a:t>
          </a:r>
        </a:p>
      </dgm:t>
    </dgm:pt>
    <dgm:pt modelId="{353DE6FF-1FC9-4BF6-9DE9-12029366D378}" type="parTrans" cxnId="{186BD8E3-7C3B-4E93-B49A-1DB820DD8CCF}">
      <dgm:prSet/>
      <dgm:spPr/>
      <dgm:t>
        <a:bodyPr/>
        <a:lstStyle/>
        <a:p>
          <a:endParaRPr lang="en-US"/>
        </a:p>
      </dgm:t>
    </dgm:pt>
    <dgm:pt modelId="{F2986604-470B-4A5E-8B2D-3BDCF4C39FEA}" type="sibTrans" cxnId="{186BD8E3-7C3B-4E93-B49A-1DB820DD8CCF}">
      <dgm:prSet/>
      <dgm:spPr/>
      <dgm:t>
        <a:bodyPr/>
        <a:lstStyle/>
        <a:p>
          <a:endParaRPr lang="en-US"/>
        </a:p>
      </dgm:t>
    </dgm:pt>
    <dgm:pt modelId="{B41A5A91-AEA6-4BD0-A363-8ABB4FF06A57}">
      <dgm:prSet/>
      <dgm:spPr/>
      <dgm:t>
        <a:bodyPr/>
        <a:lstStyle/>
        <a:p>
          <a:r>
            <a:rPr lang="en-US"/>
            <a:t>Promoting Above Training in Other Districts and Councils</a:t>
          </a:r>
        </a:p>
      </dgm:t>
    </dgm:pt>
    <dgm:pt modelId="{D032491D-D998-4037-95FC-71851BABCF30}" type="parTrans" cxnId="{E7D9BD26-238A-48A4-8F91-DCD8D7D9E671}">
      <dgm:prSet/>
      <dgm:spPr/>
      <dgm:t>
        <a:bodyPr/>
        <a:lstStyle/>
        <a:p>
          <a:endParaRPr lang="en-US"/>
        </a:p>
      </dgm:t>
    </dgm:pt>
    <dgm:pt modelId="{0B965C13-622B-4A88-9F90-12C757C16D13}" type="sibTrans" cxnId="{E7D9BD26-238A-48A4-8F91-DCD8D7D9E671}">
      <dgm:prSet/>
      <dgm:spPr/>
      <dgm:t>
        <a:bodyPr/>
        <a:lstStyle/>
        <a:p>
          <a:endParaRPr lang="en-US"/>
        </a:p>
      </dgm:t>
    </dgm:pt>
    <dgm:pt modelId="{03264F52-E06B-451A-8A99-0163D4C5F7A5}" type="pres">
      <dgm:prSet presAssocID="{9A9A44C5-2996-4D11-B28B-86C7FABAC788}" presName="linear" presStyleCnt="0">
        <dgm:presLayoutVars>
          <dgm:animLvl val="lvl"/>
          <dgm:resizeHandles val="exact"/>
        </dgm:presLayoutVars>
      </dgm:prSet>
      <dgm:spPr/>
    </dgm:pt>
    <dgm:pt modelId="{A88EF58A-4A13-4A3B-A65C-495BBDC732D0}" type="pres">
      <dgm:prSet presAssocID="{31AFF9C3-674A-400F-8404-83828922C9BC}" presName="parentText" presStyleLbl="node1" presStyleIdx="0" presStyleCnt="2">
        <dgm:presLayoutVars>
          <dgm:chMax val="0"/>
          <dgm:bulletEnabled val="1"/>
        </dgm:presLayoutVars>
      </dgm:prSet>
      <dgm:spPr/>
    </dgm:pt>
    <dgm:pt modelId="{D2F691BE-2DBE-43F5-A9C3-C90FB53A8343}" type="pres">
      <dgm:prSet presAssocID="{31AFF9C3-674A-400F-8404-83828922C9BC}" presName="childText" presStyleLbl="revTx" presStyleIdx="0" presStyleCnt="1">
        <dgm:presLayoutVars>
          <dgm:bulletEnabled val="1"/>
        </dgm:presLayoutVars>
      </dgm:prSet>
      <dgm:spPr/>
    </dgm:pt>
    <dgm:pt modelId="{9A5C5DBA-C6F8-48F7-B9D4-5007B724FEC4}" type="pres">
      <dgm:prSet presAssocID="{B41A5A91-AEA6-4BD0-A363-8ABB4FF06A57}" presName="parentText" presStyleLbl="node1" presStyleIdx="1" presStyleCnt="2">
        <dgm:presLayoutVars>
          <dgm:chMax val="0"/>
          <dgm:bulletEnabled val="1"/>
        </dgm:presLayoutVars>
      </dgm:prSet>
      <dgm:spPr/>
    </dgm:pt>
  </dgm:ptLst>
  <dgm:cxnLst>
    <dgm:cxn modelId="{D974470A-51C4-45DE-943F-B0C024501D07}" srcId="{31AFF9C3-674A-400F-8404-83828922C9BC}" destId="{11191825-7054-4E8F-BFF4-3287DBF7A3DD}" srcOrd="0" destOrd="0" parTransId="{EDA5D43E-0563-48C2-BB2E-15CC209A8B4D}" sibTransId="{28ADF569-9044-4976-8C0B-91E694FA3A3D}"/>
    <dgm:cxn modelId="{99B1DF25-D81E-44B2-90D4-F2CF3ED36083}" type="presOf" srcId="{31AFF9C3-674A-400F-8404-83828922C9BC}" destId="{A88EF58A-4A13-4A3B-A65C-495BBDC732D0}" srcOrd="0" destOrd="0" presId="urn:microsoft.com/office/officeart/2005/8/layout/vList2"/>
    <dgm:cxn modelId="{E7D9BD26-238A-48A4-8F91-DCD8D7D9E671}" srcId="{9A9A44C5-2996-4D11-B28B-86C7FABAC788}" destId="{B41A5A91-AEA6-4BD0-A363-8ABB4FF06A57}" srcOrd="1" destOrd="0" parTransId="{D032491D-D998-4037-95FC-71851BABCF30}" sibTransId="{0B965C13-622B-4A88-9F90-12C757C16D13}"/>
    <dgm:cxn modelId="{42D60928-05B2-4226-99DF-56A4FC1B95AE}" srcId="{31AFF9C3-674A-400F-8404-83828922C9BC}" destId="{B91C7021-138E-41EC-8493-DC21E7F1FBFB}" srcOrd="2" destOrd="0" parTransId="{C99D0B0F-9E74-40BC-AF12-8FD75B0C67CD}" sibTransId="{BF8FB36E-D96C-41E6-B95D-9B9FD81CA4A0}"/>
    <dgm:cxn modelId="{EFBAF335-AF5D-4811-A294-3EE509340BB9}" type="presOf" srcId="{85747429-351E-48BF-B4A5-DEA60A246523}" destId="{D2F691BE-2DBE-43F5-A9C3-C90FB53A8343}" srcOrd="0" destOrd="4" presId="urn:microsoft.com/office/officeart/2005/8/layout/vList2"/>
    <dgm:cxn modelId="{0BDCC26A-E744-474A-89AE-B8C3FA50B8F2}" srcId="{9A9A44C5-2996-4D11-B28B-86C7FABAC788}" destId="{31AFF9C3-674A-400F-8404-83828922C9BC}" srcOrd="0" destOrd="0" parTransId="{6B2A84DA-7153-4C32-96CB-F029449EBCB5}" sibTransId="{86226B0B-1511-4876-A902-885D0CCA57B3}"/>
    <dgm:cxn modelId="{76C50B4C-B10D-40EE-8D8B-3481E13FB0C8}" type="presOf" srcId="{B41A5A91-AEA6-4BD0-A363-8ABB4FF06A57}" destId="{9A5C5DBA-C6F8-48F7-B9D4-5007B724FEC4}" srcOrd="0" destOrd="0" presId="urn:microsoft.com/office/officeart/2005/8/layout/vList2"/>
    <dgm:cxn modelId="{03155085-AF64-4AF5-8682-ADEF03FB31DF}" type="presOf" srcId="{9A9A44C5-2996-4D11-B28B-86C7FABAC788}" destId="{03264F52-E06B-451A-8A99-0163D4C5F7A5}" srcOrd="0" destOrd="0" presId="urn:microsoft.com/office/officeart/2005/8/layout/vList2"/>
    <dgm:cxn modelId="{E15C6189-DC09-44A3-8E09-4DC988722AB1}" srcId="{31AFF9C3-674A-400F-8404-83828922C9BC}" destId="{550E823C-C240-4D42-B6E5-D3093B0F6825}" srcOrd="3" destOrd="0" parTransId="{7AEDB67F-78DC-455B-98C4-BC191E7787CA}" sibTransId="{CFEB1904-C229-456C-984E-F0908596088A}"/>
    <dgm:cxn modelId="{F306D797-556E-446B-921D-5CA7A56041D6}" srcId="{31AFF9C3-674A-400F-8404-83828922C9BC}" destId="{EC898B36-BD76-45BA-A968-01071AF409AE}" srcOrd="1" destOrd="0" parTransId="{86D7F84B-231A-4AEF-85AD-62A80BD543A0}" sibTransId="{D3D470CA-9E4D-4E25-BFDE-9E6BEDF9BF4A}"/>
    <dgm:cxn modelId="{0B53EDA0-EA8D-4B03-A320-D942C271C966}" type="presOf" srcId="{550E823C-C240-4D42-B6E5-D3093B0F6825}" destId="{D2F691BE-2DBE-43F5-A9C3-C90FB53A8343}" srcOrd="0" destOrd="3" presId="urn:microsoft.com/office/officeart/2005/8/layout/vList2"/>
    <dgm:cxn modelId="{F2BAA0A7-2257-4EE9-94AA-0AD51F8E7A89}" type="presOf" srcId="{B91C7021-138E-41EC-8493-DC21E7F1FBFB}" destId="{D2F691BE-2DBE-43F5-A9C3-C90FB53A8343}" srcOrd="0" destOrd="2" presId="urn:microsoft.com/office/officeart/2005/8/layout/vList2"/>
    <dgm:cxn modelId="{186BD8E3-7C3B-4E93-B49A-1DB820DD8CCF}" srcId="{31AFF9C3-674A-400F-8404-83828922C9BC}" destId="{85747429-351E-48BF-B4A5-DEA60A246523}" srcOrd="4" destOrd="0" parTransId="{353DE6FF-1FC9-4BF6-9DE9-12029366D378}" sibTransId="{F2986604-470B-4A5E-8B2D-3BDCF4C39FEA}"/>
    <dgm:cxn modelId="{23C299E4-4DE1-47E3-BF80-FF20492867E5}" type="presOf" srcId="{EC898B36-BD76-45BA-A968-01071AF409AE}" destId="{D2F691BE-2DBE-43F5-A9C3-C90FB53A8343}" srcOrd="0" destOrd="1" presId="urn:microsoft.com/office/officeart/2005/8/layout/vList2"/>
    <dgm:cxn modelId="{3FF059EA-ECDB-44E5-B2AC-B96EC0B0A71B}" type="presOf" srcId="{11191825-7054-4E8F-BFF4-3287DBF7A3DD}" destId="{D2F691BE-2DBE-43F5-A9C3-C90FB53A8343}" srcOrd="0" destOrd="0" presId="urn:microsoft.com/office/officeart/2005/8/layout/vList2"/>
    <dgm:cxn modelId="{24DAE075-AA69-4F41-B9C3-2008E01296A2}" type="presParOf" srcId="{03264F52-E06B-451A-8A99-0163D4C5F7A5}" destId="{A88EF58A-4A13-4A3B-A65C-495BBDC732D0}" srcOrd="0" destOrd="0" presId="urn:microsoft.com/office/officeart/2005/8/layout/vList2"/>
    <dgm:cxn modelId="{004DEB82-DCFF-4ED6-B84A-F3B6F787DF62}" type="presParOf" srcId="{03264F52-E06B-451A-8A99-0163D4C5F7A5}" destId="{D2F691BE-2DBE-43F5-A9C3-C90FB53A8343}" srcOrd="1" destOrd="0" presId="urn:microsoft.com/office/officeart/2005/8/layout/vList2"/>
    <dgm:cxn modelId="{933D1706-F443-4E96-87C2-81FC55FF9DEF}" type="presParOf" srcId="{03264F52-E06B-451A-8A99-0163D4C5F7A5}" destId="{9A5C5DBA-C6F8-48F7-B9D4-5007B724FEC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D98D00-8EB5-4642-A472-D9FB074CD6D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C9DBCB-8B35-4CCF-8F64-3F31DE4A3E9F}">
      <dgm:prSet/>
      <dgm:spPr/>
      <dgm:t>
        <a:bodyPr/>
        <a:lstStyle/>
        <a:p>
          <a:r>
            <a:rPr lang="en-US"/>
            <a:t>Helping Form New Units Where Needed</a:t>
          </a:r>
        </a:p>
      </dgm:t>
    </dgm:pt>
    <dgm:pt modelId="{364C51E1-E78A-410E-B298-B50AA48426D3}" type="parTrans" cxnId="{92138A60-9596-43BE-88F9-01F2ACF8103F}">
      <dgm:prSet/>
      <dgm:spPr/>
      <dgm:t>
        <a:bodyPr/>
        <a:lstStyle/>
        <a:p>
          <a:endParaRPr lang="en-US"/>
        </a:p>
      </dgm:t>
    </dgm:pt>
    <dgm:pt modelId="{5D3A1A0D-A24B-45C0-8964-4445BB97918C}" type="sibTrans" cxnId="{92138A60-9596-43BE-88F9-01F2ACF8103F}">
      <dgm:prSet/>
      <dgm:spPr/>
      <dgm:t>
        <a:bodyPr/>
        <a:lstStyle/>
        <a:p>
          <a:endParaRPr lang="en-US"/>
        </a:p>
      </dgm:t>
    </dgm:pt>
    <dgm:pt modelId="{026BF125-997A-4216-8832-551E13EDF72F}">
      <dgm:prSet/>
      <dgm:spPr/>
      <dgm:t>
        <a:bodyPr/>
        <a:lstStyle/>
        <a:p>
          <a:r>
            <a:rPr lang="en-US"/>
            <a:t>Helping Existing Units Grow</a:t>
          </a:r>
        </a:p>
      </dgm:t>
    </dgm:pt>
    <dgm:pt modelId="{A27F6D35-87C0-4043-B21E-DBCD70C964D2}" type="parTrans" cxnId="{5CD3C80C-516D-4071-A7B6-0E1326801AEE}">
      <dgm:prSet/>
      <dgm:spPr/>
      <dgm:t>
        <a:bodyPr/>
        <a:lstStyle/>
        <a:p>
          <a:endParaRPr lang="en-US"/>
        </a:p>
      </dgm:t>
    </dgm:pt>
    <dgm:pt modelId="{58615F8C-E199-4A9C-8841-AB3CB2F73CE7}" type="sibTrans" cxnId="{5CD3C80C-516D-4071-A7B6-0E1326801AEE}">
      <dgm:prSet/>
      <dgm:spPr/>
      <dgm:t>
        <a:bodyPr/>
        <a:lstStyle/>
        <a:p>
          <a:endParaRPr lang="en-US"/>
        </a:p>
      </dgm:t>
    </dgm:pt>
    <dgm:pt modelId="{AA22F092-C64D-4F58-BD11-860C8A23F8F6}">
      <dgm:prSet/>
      <dgm:spPr/>
      <dgm:t>
        <a:bodyPr/>
        <a:lstStyle/>
        <a:p>
          <a:r>
            <a:rPr lang="en-US"/>
            <a:t>Supplying Materials for Membership Drives</a:t>
          </a:r>
        </a:p>
      </dgm:t>
    </dgm:pt>
    <dgm:pt modelId="{397582A7-9032-4424-88EC-49D26502B563}" type="parTrans" cxnId="{04C2A61C-AE11-48AA-B92B-7CDABDF1D4A2}">
      <dgm:prSet/>
      <dgm:spPr/>
      <dgm:t>
        <a:bodyPr/>
        <a:lstStyle/>
        <a:p>
          <a:endParaRPr lang="en-US"/>
        </a:p>
      </dgm:t>
    </dgm:pt>
    <dgm:pt modelId="{75EB9D23-06C5-44A9-B991-97C1C55C66DD}" type="sibTrans" cxnId="{04C2A61C-AE11-48AA-B92B-7CDABDF1D4A2}">
      <dgm:prSet/>
      <dgm:spPr/>
      <dgm:t>
        <a:bodyPr/>
        <a:lstStyle/>
        <a:p>
          <a:endParaRPr lang="en-US"/>
        </a:p>
      </dgm:t>
    </dgm:pt>
    <dgm:pt modelId="{587E4903-A50B-48AB-904E-AE5BD67952AE}" type="pres">
      <dgm:prSet presAssocID="{68D98D00-8EB5-4642-A472-D9FB074CD6D6}" presName="root" presStyleCnt="0">
        <dgm:presLayoutVars>
          <dgm:dir/>
          <dgm:resizeHandles val="exact"/>
        </dgm:presLayoutVars>
      </dgm:prSet>
      <dgm:spPr/>
    </dgm:pt>
    <dgm:pt modelId="{21D1FEDA-7EDC-4B27-B515-1614480D59A7}" type="pres">
      <dgm:prSet presAssocID="{B8C9DBCB-8B35-4CCF-8F64-3F31DE4A3E9F}" presName="compNode" presStyleCnt="0"/>
      <dgm:spPr/>
    </dgm:pt>
    <dgm:pt modelId="{B238A3FA-D184-45CB-9F82-59E7FE68B875}" type="pres">
      <dgm:prSet presAssocID="{B8C9DBCB-8B35-4CCF-8F64-3F31DE4A3E9F}" presName="bgRect" presStyleLbl="bgShp" presStyleIdx="0" presStyleCnt="3"/>
      <dgm:spPr/>
    </dgm:pt>
    <dgm:pt modelId="{348ECEF9-D8EA-4A8F-835A-2CD82CF341A8}" type="pres">
      <dgm:prSet presAssocID="{B8C9DBCB-8B35-4CCF-8F64-3F31DE4A3E9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1A16902-3FFB-4BDF-A81C-67E8A644566E}" type="pres">
      <dgm:prSet presAssocID="{B8C9DBCB-8B35-4CCF-8F64-3F31DE4A3E9F}" presName="spaceRect" presStyleCnt="0"/>
      <dgm:spPr/>
    </dgm:pt>
    <dgm:pt modelId="{C8CBD538-2D42-41A5-AA41-BA2A10CF9471}" type="pres">
      <dgm:prSet presAssocID="{B8C9DBCB-8B35-4CCF-8F64-3F31DE4A3E9F}" presName="parTx" presStyleLbl="revTx" presStyleIdx="0" presStyleCnt="3">
        <dgm:presLayoutVars>
          <dgm:chMax val="0"/>
          <dgm:chPref val="0"/>
        </dgm:presLayoutVars>
      </dgm:prSet>
      <dgm:spPr/>
    </dgm:pt>
    <dgm:pt modelId="{B78A2ECB-8631-459F-9FFE-B8944081A51F}" type="pres">
      <dgm:prSet presAssocID="{5D3A1A0D-A24B-45C0-8964-4445BB97918C}" presName="sibTrans" presStyleCnt="0"/>
      <dgm:spPr/>
    </dgm:pt>
    <dgm:pt modelId="{318A9CDD-0BCD-4242-93D0-87208DAED711}" type="pres">
      <dgm:prSet presAssocID="{026BF125-997A-4216-8832-551E13EDF72F}" presName="compNode" presStyleCnt="0"/>
      <dgm:spPr/>
    </dgm:pt>
    <dgm:pt modelId="{24AAF2B8-C2E2-4CDE-A2D6-10E4DAD2E7EC}" type="pres">
      <dgm:prSet presAssocID="{026BF125-997A-4216-8832-551E13EDF72F}" presName="bgRect" presStyleLbl="bgShp" presStyleIdx="1" presStyleCnt="3"/>
      <dgm:spPr/>
    </dgm:pt>
    <dgm:pt modelId="{E1C0797E-282A-485B-ACE0-E82ABC69766D}" type="pres">
      <dgm:prSet presAssocID="{026BF125-997A-4216-8832-551E13EDF7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F41A51C5-BC44-4D35-A530-3717E73CB209}" type="pres">
      <dgm:prSet presAssocID="{026BF125-997A-4216-8832-551E13EDF72F}" presName="spaceRect" presStyleCnt="0"/>
      <dgm:spPr/>
    </dgm:pt>
    <dgm:pt modelId="{3938FDFC-5D0D-4BFC-8BE9-768644C19952}" type="pres">
      <dgm:prSet presAssocID="{026BF125-997A-4216-8832-551E13EDF72F}" presName="parTx" presStyleLbl="revTx" presStyleIdx="1" presStyleCnt="3">
        <dgm:presLayoutVars>
          <dgm:chMax val="0"/>
          <dgm:chPref val="0"/>
        </dgm:presLayoutVars>
      </dgm:prSet>
      <dgm:spPr/>
    </dgm:pt>
    <dgm:pt modelId="{E33BC50C-5EFC-43FF-82DB-26674DD6C599}" type="pres">
      <dgm:prSet presAssocID="{58615F8C-E199-4A9C-8841-AB3CB2F73CE7}" presName="sibTrans" presStyleCnt="0"/>
      <dgm:spPr/>
    </dgm:pt>
    <dgm:pt modelId="{658ED5B8-9A89-4A6C-8F98-19603BD4B459}" type="pres">
      <dgm:prSet presAssocID="{AA22F092-C64D-4F58-BD11-860C8A23F8F6}" presName="compNode" presStyleCnt="0"/>
      <dgm:spPr/>
    </dgm:pt>
    <dgm:pt modelId="{65E9D96E-1B8C-4F6D-873E-006C02F5EA27}" type="pres">
      <dgm:prSet presAssocID="{AA22F092-C64D-4F58-BD11-860C8A23F8F6}" presName="bgRect" presStyleLbl="bgShp" presStyleIdx="2" presStyleCnt="3"/>
      <dgm:spPr/>
    </dgm:pt>
    <dgm:pt modelId="{AAB55007-AA05-4D65-B74F-853BC53117D4}" type="pres">
      <dgm:prSet presAssocID="{AA22F092-C64D-4F58-BD11-860C8A23F8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5B257067-3F0B-4E4C-B32F-8838E6F52F73}" type="pres">
      <dgm:prSet presAssocID="{AA22F092-C64D-4F58-BD11-860C8A23F8F6}" presName="spaceRect" presStyleCnt="0"/>
      <dgm:spPr/>
    </dgm:pt>
    <dgm:pt modelId="{C54A8967-AA84-4673-ABBA-8B03BCC4D831}" type="pres">
      <dgm:prSet presAssocID="{AA22F092-C64D-4F58-BD11-860C8A23F8F6}" presName="parTx" presStyleLbl="revTx" presStyleIdx="2" presStyleCnt="3">
        <dgm:presLayoutVars>
          <dgm:chMax val="0"/>
          <dgm:chPref val="0"/>
        </dgm:presLayoutVars>
      </dgm:prSet>
      <dgm:spPr/>
    </dgm:pt>
  </dgm:ptLst>
  <dgm:cxnLst>
    <dgm:cxn modelId="{5CD3C80C-516D-4071-A7B6-0E1326801AEE}" srcId="{68D98D00-8EB5-4642-A472-D9FB074CD6D6}" destId="{026BF125-997A-4216-8832-551E13EDF72F}" srcOrd="1" destOrd="0" parTransId="{A27F6D35-87C0-4043-B21E-DBCD70C964D2}" sibTransId="{58615F8C-E199-4A9C-8841-AB3CB2F73CE7}"/>
    <dgm:cxn modelId="{04C2A61C-AE11-48AA-B92B-7CDABDF1D4A2}" srcId="{68D98D00-8EB5-4642-A472-D9FB074CD6D6}" destId="{AA22F092-C64D-4F58-BD11-860C8A23F8F6}" srcOrd="2" destOrd="0" parTransId="{397582A7-9032-4424-88EC-49D26502B563}" sibTransId="{75EB9D23-06C5-44A9-B991-97C1C55C66DD}"/>
    <dgm:cxn modelId="{01CB2E2A-E5BB-4D89-AD3F-EA1F98C4F331}" type="presOf" srcId="{B8C9DBCB-8B35-4CCF-8F64-3F31DE4A3E9F}" destId="{C8CBD538-2D42-41A5-AA41-BA2A10CF9471}" srcOrd="0" destOrd="0" presId="urn:microsoft.com/office/officeart/2018/2/layout/IconVerticalSolidList"/>
    <dgm:cxn modelId="{704C505B-63B6-4AD8-BFE9-9EA7767F0D0F}" type="presOf" srcId="{AA22F092-C64D-4F58-BD11-860C8A23F8F6}" destId="{C54A8967-AA84-4673-ABBA-8B03BCC4D831}" srcOrd="0" destOrd="0" presId="urn:microsoft.com/office/officeart/2018/2/layout/IconVerticalSolidList"/>
    <dgm:cxn modelId="{92138A60-9596-43BE-88F9-01F2ACF8103F}" srcId="{68D98D00-8EB5-4642-A472-D9FB074CD6D6}" destId="{B8C9DBCB-8B35-4CCF-8F64-3F31DE4A3E9F}" srcOrd="0" destOrd="0" parTransId="{364C51E1-E78A-410E-B298-B50AA48426D3}" sibTransId="{5D3A1A0D-A24B-45C0-8964-4445BB97918C}"/>
    <dgm:cxn modelId="{443EC99C-6461-4456-9193-670DA8949C17}" type="presOf" srcId="{68D98D00-8EB5-4642-A472-D9FB074CD6D6}" destId="{587E4903-A50B-48AB-904E-AE5BD67952AE}" srcOrd="0" destOrd="0" presId="urn:microsoft.com/office/officeart/2018/2/layout/IconVerticalSolidList"/>
    <dgm:cxn modelId="{7622DBA2-9C19-4C4A-AB37-2EB6E0E44F37}" type="presOf" srcId="{026BF125-997A-4216-8832-551E13EDF72F}" destId="{3938FDFC-5D0D-4BFC-8BE9-768644C19952}" srcOrd="0" destOrd="0" presId="urn:microsoft.com/office/officeart/2018/2/layout/IconVerticalSolidList"/>
    <dgm:cxn modelId="{31C436AC-F90C-4215-A3BB-FCE22FF32425}" type="presParOf" srcId="{587E4903-A50B-48AB-904E-AE5BD67952AE}" destId="{21D1FEDA-7EDC-4B27-B515-1614480D59A7}" srcOrd="0" destOrd="0" presId="urn:microsoft.com/office/officeart/2018/2/layout/IconVerticalSolidList"/>
    <dgm:cxn modelId="{CC4C7241-1582-47E2-8932-C930C89C8D68}" type="presParOf" srcId="{21D1FEDA-7EDC-4B27-B515-1614480D59A7}" destId="{B238A3FA-D184-45CB-9F82-59E7FE68B875}" srcOrd="0" destOrd="0" presId="urn:microsoft.com/office/officeart/2018/2/layout/IconVerticalSolidList"/>
    <dgm:cxn modelId="{77873DAD-76D4-4BB6-BDAB-7CF3AF35D6B4}" type="presParOf" srcId="{21D1FEDA-7EDC-4B27-B515-1614480D59A7}" destId="{348ECEF9-D8EA-4A8F-835A-2CD82CF341A8}" srcOrd="1" destOrd="0" presId="urn:microsoft.com/office/officeart/2018/2/layout/IconVerticalSolidList"/>
    <dgm:cxn modelId="{995B148C-3B16-49AA-9193-F5CFCE2B4AA4}" type="presParOf" srcId="{21D1FEDA-7EDC-4B27-B515-1614480D59A7}" destId="{81A16902-3FFB-4BDF-A81C-67E8A644566E}" srcOrd="2" destOrd="0" presId="urn:microsoft.com/office/officeart/2018/2/layout/IconVerticalSolidList"/>
    <dgm:cxn modelId="{34FC152D-73BF-4DC6-8B60-2EFBB9AE8E16}" type="presParOf" srcId="{21D1FEDA-7EDC-4B27-B515-1614480D59A7}" destId="{C8CBD538-2D42-41A5-AA41-BA2A10CF9471}" srcOrd="3" destOrd="0" presId="urn:microsoft.com/office/officeart/2018/2/layout/IconVerticalSolidList"/>
    <dgm:cxn modelId="{499FB9BF-DDEC-4170-92E0-C4B6C34932C9}" type="presParOf" srcId="{587E4903-A50B-48AB-904E-AE5BD67952AE}" destId="{B78A2ECB-8631-459F-9FFE-B8944081A51F}" srcOrd="1" destOrd="0" presId="urn:microsoft.com/office/officeart/2018/2/layout/IconVerticalSolidList"/>
    <dgm:cxn modelId="{A636AC80-9172-4943-8F24-8854625A7425}" type="presParOf" srcId="{587E4903-A50B-48AB-904E-AE5BD67952AE}" destId="{318A9CDD-0BCD-4242-93D0-87208DAED711}" srcOrd="2" destOrd="0" presId="urn:microsoft.com/office/officeart/2018/2/layout/IconVerticalSolidList"/>
    <dgm:cxn modelId="{1E3DB616-7268-4D3D-9170-D8D5D7252463}" type="presParOf" srcId="{318A9CDD-0BCD-4242-93D0-87208DAED711}" destId="{24AAF2B8-C2E2-4CDE-A2D6-10E4DAD2E7EC}" srcOrd="0" destOrd="0" presId="urn:microsoft.com/office/officeart/2018/2/layout/IconVerticalSolidList"/>
    <dgm:cxn modelId="{774AE779-3D4E-47B3-9973-98BB2B5050F5}" type="presParOf" srcId="{318A9CDD-0BCD-4242-93D0-87208DAED711}" destId="{E1C0797E-282A-485B-ACE0-E82ABC69766D}" srcOrd="1" destOrd="0" presId="urn:microsoft.com/office/officeart/2018/2/layout/IconVerticalSolidList"/>
    <dgm:cxn modelId="{E8295821-3CBD-4F45-BE90-B854B4806FE8}" type="presParOf" srcId="{318A9CDD-0BCD-4242-93D0-87208DAED711}" destId="{F41A51C5-BC44-4D35-A530-3717E73CB209}" srcOrd="2" destOrd="0" presId="urn:microsoft.com/office/officeart/2018/2/layout/IconVerticalSolidList"/>
    <dgm:cxn modelId="{FCA4BBB3-F0D3-4406-BD62-C19A8C8C6D46}" type="presParOf" srcId="{318A9CDD-0BCD-4242-93D0-87208DAED711}" destId="{3938FDFC-5D0D-4BFC-8BE9-768644C19952}" srcOrd="3" destOrd="0" presId="urn:microsoft.com/office/officeart/2018/2/layout/IconVerticalSolidList"/>
    <dgm:cxn modelId="{70321294-C1E8-4E43-B116-C94C44695CC0}" type="presParOf" srcId="{587E4903-A50B-48AB-904E-AE5BD67952AE}" destId="{E33BC50C-5EFC-43FF-82DB-26674DD6C599}" srcOrd="3" destOrd="0" presId="urn:microsoft.com/office/officeart/2018/2/layout/IconVerticalSolidList"/>
    <dgm:cxn modelId="{21AD841E-73FD-4F05-AFEF-84E4AF775CB8}" type="presParOf" srcId="{587E4903-A50B-48AB-904E-AE5BD67952AE}" destId="{658ED5B8-9A89-4A6C-8F98-19603BD4B459}" srcOrd="4" destOrd="0" presId="urn:microsoft.com/office/officeart/2018/2/layout/IconVerticalSolidList"/>
    <dgm:cxn modelId="{B9AEA8EE-DA03-48AD-932D-567FC94946A0}" type="presParOf" srcId="{658ED5B8-9A89-4A6C-8F98-19603BD4B459}" destId="{65E9D96E-1B8C-4F6D-873E-006C02F5EA27}" srcOrd="0" destOrd="0" presId="urn:microsoft.com/office/officeart/2018/2/layout/IconVerticalSolidList"/>
    <dgm:cxn modelId="{33295FE2-A7A5-47BA-92DD-93CC659B86CD}" type="presParOf" srcId="{658ED5B8-9A89-4A6C-8F98-19603BD4B459}" destId="{AAB55007-AA05-4D65-B74F-853BC53117D4}" srcOrd="1" destOrd="0" presId="urn:microsoft.com/office/officeart/2018/2/layout/IconVerticalSolidList"/>
    <dgm:cxn modelId="{1B557D6C-9B09-49F9-8C4B-4D30C7F68233}" type="presParOf" srcId="{658ED5B8-9A89-4A6C-8F98-19603BD4B459}" destId="{5B257067-3F0B-4E4C-B32F-8838E6F52F73}" srcOrd="2" destOrd="0" presId="urn:microsoft.com/office/officeart/2018/2/layout/IconVerticalSolidList"/>
    <dgm:cxn modelId="{65924882-02A2-4100-B29B-94CC08A7D38F}" type="presParOf" srcId="{658ED5B8-9A89-4A6C-8F98-19603BD4B459}" destId="{C54A8967-AA84-4673-ABBA-8B03BCC4D8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DA023F-1480-4079-A3B6-F4579DC3F71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8AB52F2-0369-49C6-A68A-A299C6E838E4}">
      <dgm:prSet/>
      <dgm:spPr/>
      <dgm:t>
        <a:bodyPr/>
        <a:lstStyle/>
        <a:p>
          <a:r>
            <a:rPr lang="en-US" dirty="0"/>
            <a:t>Bi-Monthly District Newsletter</a:t>
          </a:r>
        </a:p>
      </dgm:t>
    </dgm:pt>
    <dgm:pt modelId="{09A299D6-FA18-44FF-B114-1DF0E8CE1EA1}" type="parTrans" cxnId="{D890297F-A75A-45AF-9F21-3D04903A0C3E}">
      <dgm:prSet/>
      <dgm:spPr/>
      <dgm:t>
        <a:bodyPr/>
        <a:lstStyle/>
        <a:p>
          <a:endParaRPr lang="en-US"/>
        </a:p>
      </dgm:t>
    </dgm:pt>
    <dgm:pt modelId="{62259AAB-3842-4471-A606-81F0C0C50A34}" type="sibTrans" cxnId="{D890297F-A75A-45AF-9F21-3D04903A0C3E}">
      <dgm:prSet/>
      <dgm:spPr/>
      <dgm:t>
        <a:bodyPr/>
        <a:lstStyle/>
        <a:p>
          <a:endParaRPr lang="en-US"/>
        </a:p>
      </dgm:t>
    </dgm:pt>
    <dgm:pt modelId="{ABCC9E37-F045-431F-A8AF-AAC021A0258B}">
      <dgm:prSet/>
      <dgm:spPr/>
      <dgm:t>
        <a:bodyPr/>
        <a:lstStyle/>
        <a:p>
          <a:r>
            <a:rPr lang="en-US"/>
            <a:t>District Facebook Page</a:t>
          </a:r>
        </a:p>
      </dgm:t>
    </dgm:pt>
    <dgm:pt modelId="{814073B3-D225-49D9-B483-CC2774A55102}" type="parTrans" cxnId="{E061D5E9-F4A9-4F1C-AE66-AD9B8965F64E}">
      <dgm:prSet/>
      <dgm:spPr/>
      <dgm:t>
        <a:bodyPr/>
        <a:lstStyle/>
        <a:p>
          <a:endParaRPr lang="en-US"/>
        </a:p>
      </dgm:t>
    </dgm:pt>
    <dgm:pt modelId="{D9378AF9-5A76-430C-A98B-2946A3EE722C}" type="sibTrans" cxnId="{E061D5E9-F4A9-4F1C-AE66-AD9B8965F64E}">
      <dgm:prSet/>
      <dgm:spPr/>
      <dgm:t>
        <a:bodyPr/>
        <a:lstStyle/>
        <a:p>
          <a:endParaRPr lang="en-US"/>
        </a:p>
      </dgm:t>
    </dgm:pt>
    <dgm:pt modelId="{50F53A17-A23E-432F-A348-ACC75F7C10E2}">
      <dgm:prSet/>
      <dgm:spPr/>
      <dgm:t>
        <a:bodyPr/>
        <a:lstStyle/>
        <a:p>
          <a:r>
            <a:rPr lang="en-US" dirty="0"/>
            <a:t>District section on NCAC website</a:t>
          </a:r>
        </a:p>
      </dgm:t>
    </dgm:pt>
    <dgm:pt modelId="{9C661585-1B7F-42C4-87B9-B40DE6F28F57}" type="parTrans" cxnId="{DF12FC49-B7C3-4AAB-9E2E-86ED7367F337}">
      <dgm:prSet/>
      <dgm:spPr/>
      <dgm:t>
        <a:bodyPr/>
        <a:lstStyle/>
        <a:p>
          <a:endParaRPr lang="en-US"/>
        </a:p>
      </dgm:t>
    </dgm:pt>
    <dgm:pt modelId="{B6D2A453-30C7-4C54-8734-E10988AE41D0}" type="sibTrans" cxnId="{DF12FC49-B7C3-4AAB-9E2E-86ED7367F337}">
      <dgm:prSet/>
      <dgm:spPr/>
      <dgm:t>
        <a:bodyPr/>
        <a:lstStyle/>
        <a:p>
          <a:endParaRPr lang="en-US"/>
        </a:p>
      </dgm:t>
    </dgm:pt>
    <dgm:pt modelId="{E98F945D-9318-4C5F-8094-C8ABB3E40642}">
      <dgm:prSet/>
      <dgm:spPr/>
      <dgm:t>
        <a:bodyPr/>
        <a:lstStyle/>
        <a:p>
          <a:r>
            <a:rPr lang="en-US" dirty="0"/>
            <a:t>Roundtable live, by Zoom, minutes sent to all on RT list</a:t>
          </a:r>
        </a:p>
      </dgm:t>
    </dgm:pt>
    <dgm:pt modelId="{552DB075-2DA1-4252-A786-9C703EFA1397}" type="parTrans" cxnId="{7DAD29A6-ED2A-410E-B3CD-56E55B131211}">
      <dgm:prSet/>
      <dgm:spPr/>
      <dgm:t>
        <a:bodyPr/>
        <a:lstStyle/>
        <a:p>
          <a:endParaRPr lang="en-US"/>
        </a:p>
      </dgm:t>
    </dgm:pt>
    <dgm:pt modelId="{B0232143-C4C5-4697-9823-B563B53E3120}" type="sibTrans" cxnId="{7DAD29A6-ED2A-410E-B3CD-56E55B131211}">
      <dgm:prSet/>
      <dgm:spPr/>
      <dgm:t>
        <a:bodyPr/>
        <a:lstStyle/>
        <a:p>
          <a:endParaRPr lang="en-US"/>
        </a:p>
      </dgm:t>
    </dgm:pt>
    <dgm:pt modelId="{B2D63130-902F-4EFA-B1E5-18F05528BF0C}" type="pres">
      <dgm:prSet presAssocID="{61DA023F-1480-4079-A3B6-F4579DC3F718}" presName="linear" presStyleCnt="0">
        <dgm:presLayoutVars>
          <dgm:animLvl val="lvl"/>
          <dgm:resizeHandles val="exact"/>
        </dgm:presLayoutVars>
      </dgm:prSet>
      <dgm:spPr/>
    </dgm:pt>
    <dgm:pt modelId="{8326EE58-67BF-41A7-AF3D-D1DF42076A50}" type="pres">
      <dgm:prSet presAssocID="{28AB52F2-0369-49C6-A68A-A299C6E838E4}" presName="parentText" presStyleLbl="node1" presStyleIdx="0" presStyleCnt="4">
        <dgm:presLayoutVars>
          <dgm:chMax val="0"/>
          <dgm:bulletEnabled val="1"/>
        </dgm:presLayoutVars>
      </dgm:prSet>
      <dgm:spPr/>
    </dgm:pt>
    <dgm:pt modelId="{774DA7F2-38CF-4B2C-A3ED-802746EB9BBC}" type="pres">
      <dgm:prSet presAssocID="{62259AAB-3842-4471-A606-81F0C0C50A34}" presName="spacer" presStyleCnt="0"/>
      <dgm:spPr/>
    </dgm:pt>
    <dgm:pt modelId="{0F26AD3F-8A1F-42CB-8BC5-EC1024F04BCC}" type="pres">
      <dgm:prSet presAssocID="{ABCC9E37-F045-431F-A8AF-AAC021A0258B}" presName="parentText" presStyleLbl="node1" presStyleIdx="1" presStyleCnt="4">
        <dgm:presLayoutVars>
          <dgm:chMax val="0"/>
          <dgm:bulletEnabled val="1"/>
        </dgm:presLayoutVars>
      </dgm:prSet>
      <dgm:spPr/>
    </dgm:pt>
    <dgm:pt modelId="{2FFD071E-5FB5-4345-9BB8-845A5C768323}" type="pres">
      <dgm:prSet presAssocID="{D9378AF9-5A76-430C-A98B-2946A3EE722C}" presName="spacer" presStyleCnt="0"/>
      <dgm:spPr/>
    </dgm:pt>
    <dgm:pt modelId="{AA340F1C-6661-4B41-AFFD-A2B03C63E0AB}" type="pres">
      <dgm:prSet presAssocID="{50F53A17-A23E-432F-A348-ACC75F7C10E2}" presName="parentText" presStyleLbl="node1" presStyleIdx="2" presStyleCnt="4">
        <dgm:presLayoutVars>
          <dgm:chMax val="0"/>
          <dgm:bulletEnabled val="1"/>
        </dgm:presLayoutVars>
      </dgm:prSet>
      <dgm:spPr/>
    </dgm:pt>
    <dgm:pt modelId="{568298C0-9C64-4286-9CA5-FA1730CD8237}" type="pres">
      <dgm:prSet presAssocID="{B6D2A453-30C7-4C54-8734-E10988AE41D0}" presName="spacer" presStyleCnt="0"/>
      <dgm:spPr/>
    </dgm:pt>
    <dgm:pt modelId="{4BFC41CC-9372-4837-B60B-F62943BC3903}" type="pres">
      <dgm:prSet presAssocID="{E98F945D-9318-4C5F-8094-C8ABB3E40642}" presName="parentText" presStyleLbl="node1" presStyleIdx="3" presStyleCnt="4">
        <dgm:presLayoutVars>
          <dgm:chMax val="0"/>
          <dgm:bulletEnabled val="1"/>
        </dgm:presLayoutVars>
      </dgm:prSet>
      <dgm:spPr/>
    </dgm:pt>
  </dgm:ptLst>
  <dgm:cxnLst>
    <dgm:cxn modelId="{0F81CC19-BC2D-46F3-96B8-EB1E99AC3958}" type="presOf" srcId="{61DA023F-1480-4079-A3B6-F4579DC3F718}" destId="{B2D63130-902F-4EFA-B1E5-18F05528BF0C}" srcOrd="0" destOrd="0" presId="urn:microsoft.com/office/officeart/2005/8/layout/vList2"/>
    <dgm:cxn modelId="{99D8B639-9AC1-4175-88F0-15F24CC4BD10}" type="presOf" srcId="{E98F945D-9318-4C5F-8094-C8ABB3E40642}" destId="{4BFC41CC-9372-4837-B60B-F62943BC3903}" srcOrd="0" destOrd="0" presId="urn:microsoft.com/office/officeart/2005/8/layout/vList2"/>
    <dgm:cxn modelId="{C6108F5D-45A9-4720-9A62-557409C1CEBA}" type="presOf" srcId="{ABCC9E37-F045-431F-A8AF-AAC021A0258B}" destId="{0F26AD3F-8A1F-42CB-8BC5-EC1024F04BCC}" srcOrd="0" destOrd="0" presId="urn:microsoft.com/office/officeart/2005/8/layout/vList2"/>
    <dgm:cxn modelId="{DF12FC49-B7C3-4AAB-9E2E-86ED7367F337}" srcId="{61DA023F-1480-4079-A3B6-F4579DC3F718}" destId="{50F53A17-A23E-432F-A348-ACC75F7C10E2}" srcOrd="2" destOrd="0" parTransId="{9C661585-1B7F-42C4-87B9-B40DE6F28F57}" sibTransId="{B6D2A453-30C7-4C54-8734-E10988AE41D0}"/>
    <dgm:cxn modelId="{D890297F-A75A-45AF-9F21-3D04903A0C3E}" srcId="{61DA023F-1480-4079-A3B6-F4579DC3F718}" destId="{28AB52F2-0369-49C6-A68A-A299C6E838E4}" srcOrd="0" destOrd="0" parTransId="{09A299D6-FA18-44FF-B114-1DF0E8CE1EA1}" sibTransId="{62259AAB-3842-4471-A606-81F0C0C50A34}"/>
    <dgm:cxn modelId="{BFAA5197-B602-4191-958C-2B360BE81CBE}" type="presOf" srcId="{50F53A17-A23E-432F-A348-ACC75F7C10E2}" destId="{AA340F1C-6661-4B41-AFFD-A2B03C63E0AB}" srcOrd="0" destOrd="0" presId="urn:microsoft.com/office/officeart/2005/8/layout/vList2"/>
    <dgm:cxn modelId="{7DAD29A6-ED2A-410E-B3CD-56E55B131211}" srcId="{61DA023F-1480-4079-A3B6-F4579DC3F718}" destId="{E98F945D-9318-4C5F-8094-C8ABB3E40642}" srcOrd="3" destOrd="0" parTransId="{552DB075-2DA1-4252-A786-9C703EFA1397}" sibTransId="{B0232143-C4C5-4697-9823-B563B53E3120}"/>
    <dgm:cxn modelId="{4341DAD6-A1A3-487D-8D8F-40D6BC599CAA}" type="presOf" srcId="{28AB52F2-0369-49C6-A68A-A299C6E838E4}" destId="{8326EE58-67BF-41A7-AF3D-D1DF42076A50}" srcOrd="0" destOrd="0" presId="urn:microsoft.com/office/officeart/2005/8/layout/vList2"/>
    <dgm:cxn modelId="{E061D5E9-F4A9-4F1C-AE66-AD9B8965F64E}" srcId="{61DA023F-1480-4079-A3B6-F4579DC3F718}" destId="{ABCC9E37-F045-431F-A8AF-AAC021A0258B}" srcOrd="1" destOrd="0" parTransId="{814073B3-D225-49D9-B483-CC2774A55102}" sibTransId="{D9378AF9-5A76-430C-A98B-2946A3EE722C}"/>
    <dgm:cxn modelId="{174E1420-F910-4E81-9737-1010FAA1229E}" type="presParOf" srcId="{B2D63130-902F-4EFA-B1E5-18F05528BF0C}" destId="{8326EE58-67BF-41A7-AF3D-D1DF42076A50}" srcOrd="0" destOrd="0" presId="urn:microsoft.com/office/officeart/2005/8/layout/vList2"/>
    <dgm:cxn modelId="{3BB9E8B7-6212-4260-9AB6-677D552F03F3}" type="presParOf" srcId="{B2D63130-902F-4EFA-B1E5-18F05528BF0C}" destId="{774DA7F2-38CF-4B2C-A3ED-802746EB9BBC}" srcOrd="1" destOrd="0" presId="urn:microsoft.com/office/officeart/2005/8/layout/vList2"/>
    <dgm:cxn modelId="{977C8312-4339-496B-89E8-1FC5F1B43B8A}" type="presParOf" srcId="{B2D63130-902F-4EFA-B1E5-18F05528BF0C}" destId="{0F26AD3F-8A1F-42CB-8BC5-EC1024F04BCC}" srcOrd="2" destOrd="0" presId="urn:microsoft.com/office/officeart/2005/8/layout/vList2"/>
    <dgm:cxn modelId="{30F6ABB2-4146-4207-8E79-5847A660AA66}" type="presParOf" srcId="{B2D63130-902F-4EFA-B1E5-18F05528BF0C}" destId="{2FFD071E-5FB5-4345-9BB8-845A5C768323}" srcOrd="3" destOrd="0" presId="urn:microsoft.com/office/officeart/2005/8/layout/vList2"/>
    <dgm:cxn modelId="{9200CAD3-5CDF-420F-96FD-4E61EE66B69B}" type="presParOf" srcId="{B2D63130-902F-4EFA-B1E5-18F05528BF0C}" destId="{AA340F1C-6661-4B41-AFFD-A2B03C63E0AB}" srcOrd="4" destOrd="0" presId="urn:microsoft.com/office/officeart/2005/8/layout/vList2"/>
    <dgm:cxn modelId="{1205EC19-40B3-4A03-8EAA-0E0128F01421}" type="presParOf" srcId="{B2D63130-902F-4EFA-B1E5-18F05528BF0C}" destId="{568298C0-9C64-4286-9CA5-FA1730CD8237}" srcOrd="5" destOrd="0" presId="urn:microsoft.com/office/officeart/2005/8/layout/vList2"/>
    <dgm:cxn modelId="{EA97B2C7-DD46-47B9-A83A-8C213C0695C8}" type="presParOf" srcId="{B2D63130-902F-4EFA-B1E5-18F05528BF0C}" destId="{4BFC41CC-9372-4837-B60B-F62943BC390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A8E5C6-F80D-43C9-96A8-3B01A3288BF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55E43DE-5875-4250-8AB2-DA1FD280FC51}">
      <dgm:prSet/>
      <dgm:spPr/>
      <dgm:t>
        <a:bodyPr/>
        <a:lstStyle/>
        <a:p>
          <a:r>
            <a:rPr lang="en-US"/>
            <a:t>Approving Unit Money Earning Applications</a:t>
          </a:r>
        </a:p>
      </dgm:t>
    </dgm:pt>
    <dgm:pt modelId="{F7600383-2829-4DEC-9AE8-A2CE746C3F18}" type="parTrans" cxnId="{9E4BCE33-D78E-47C1-8013-622CD985BA16}">
      <dgm:prSet/>
      <dgm:spPr/>
      <dgm:t>
        <a:bodyPr/>
        <a:lstStyle/>
        <a:p>
          <a:endParaRPr lang="en-US"/>
        </a:p>
      </dgm:t>
    </dgm:pt>
    <dgm:pt modelId="{52D37CC8-C396-49E0-8DCE-680E64D099B6}" type="sibTrans" cxnId="{9E4BCE33-D78E-47C1-8013-622CD985BA16}">
      <dgm:prSet/>
      <dgm:spPr/>
      <dgm:t>
        <a:bodyPr/>
        <a:lstStyle/>
        <a:p>
          <a:endParaRPr lang="en-US"/>
        </a:p>
      </dgm:t>
    </dgm:pt>
    <dgm:pt modelId="{6A4C395C-2CA9-4890-939A-6FB373F7947D}">
      <dgm:prSet/>
      <dgm:spPr/>
      <dgm:t>
        <a:bodyPr/>
        <a:lstStyle/>
        <a:p>
          <a:r>
            <a:rPr lang="en-US"/>
            <a:t>Providing Unit Money Earning Opportunities</a:t>
          </a:r>
        </a:p>
      </dgm:t>
    </dgm:pt>
    <dgm:pt modelId="{2DB3076E-B4F5-4838-B623-D5A457EC6DF9}" type="parTrans" cxnId="{533E392F-3958-47BC-9B6C-73EA85EFCE8C}">
      <dgm:prSet/>
      <dgm:spPr/>
      <dgm:t>
        <a:bodyPr/>
        <a:lstStyle/>
        <a:p>
          <a:endParaRPr lang="en-US"/>
        </a:p>
      </dgm:t>
    </dgm:pt>
    <dgm:pt modelId="{D70510B0-D25F-490D-B3D1-AA8BCCFCE759}" type="sibTrans" cxnId="{533E392F-3958-47BC-9B6C-73EA85EFCE8C}">
      <dgm:prSet/>
      <dgm:spPr/>
      <dgm:t>
        <a:bodyPr/>
        <a:lstStyle/>
        <a:p>
          <a:endParaRPr lang="en-US"/>
        </a:p>
      </dgm:t>
    </dgm:pt>
    <dgm:pt modelId="{E3BB7B67-61F0-4438-8755-35D1CEAD7873}">
      <dgm:prSet/>
      <dgm:spPr/>
      <dgm:t>
        <a:bodyPr/>
        <a:lstStyle/>
        <a:p>
          <a:r>
            <a:rPr lang="en-US"/>
            <a:t>Popcorn Sales</a:t>
          </a:r>
        </a:p>
      </dgm:t>
    </dgm:pt>
    <dgm:pt modelId="{F8769E28-B096-442E-94C7-99F26F6C0F22}" type="parTrans" cxnId="{321EBA6E-D184-41AA-AB8C-AA0C5721F2EA}">
      <dgm:prSet/>
      <dgm:spPr/>
      <dgm:t>
        <a:bodyPr/>
        <a:lstStyle/>
        <a:p>
          <a:endParaRPr lang="en-US"/>
        </a:p>
      </dgm:t>
    </dgm:pt>
    <dgm:pt modelId="{9AF9944C-5D33-4B9D-A121-CB81A5D611BE}" type="sibTrans" cxnId="{321EBA6E-D184-41AA-AB8C-AA0C5721F2EA}">
      <dgm:prSet/>
      <dgm:spPr/>
      <dgm:t>
        <a:bodyPr/>
        <a:lstStyle/>
        <a:p>
          <a:endParaRPr lang="en-US"/>
        </a:p>
      </dgm:t>
    </dgm:pt>
    <dgm:pt modelId="{883F8CAB-5EC6-4E00-A407-AB7D4FEF9545}">
      <dgm:prSet/>
      <dgm:spPr/>
      <dgm:t>
        <a:bodyPr/>
        <a:lstStyle/>
        <a:p>
          <a:r>
            <a:rPr lang="en-US"/>
            <a:t>Right Response Sales</a:t>
          </a:r>
        </a:p>
      </dgm:t>
    </dgm:pt>
    <dgm:pt modelId="{E4654179-A517-4F32-A749-8791A39CEB55}" type="parTrans" cxnId="{C6C52F22-957F-4E1F-9EC6-872D25E0B74E}">
      <dgm:prSet/>
      <dgm:spPr/>
      <dgm:t>
        <a:bodyPr/>
        <a:lstStyle/>
        <a:p>
          <a:endParaRPr lang="en-US"/>
        </a:p>
      </dgm:t>
    </dgm:pt>
    <dgm:pt modelId="{1C81D121-02CC-4271-99D3-9F6CD87D7FCC}" type="sibTrans" cxnId="{C6C52F22-957F-4E1F-9EC6-872D25E0B74E}">
      <dgm:prSet/>
      <dgm:spPr/>
      <dgm:t>
        <a:bodyPr/>
        <a:lstStyle/>
        <a:p>
          <a:endParaRPr lang="en-US"/>
        </a:p>
      </dgm:t>
    </dgm:pt>
    <dgm:pt modelId="{491D32B5-2E0E-4781-BF48-F6FAEEE9E0D8}">
      <dgm:prSet/>
      <dgm:spPr/>
      <dgm:t>
        <a:bodyPr/>
        <a:lstStyle/>
        <a:p>
          <a:r>
            <a:rPr lang="en-US"/>
            <a:t>Friends of Scouting Unit Presentations</a:t>
          </a:r>
        </a:p>
      </dgm:t>
    </dgm:pt>
    <dgm:pt modelId="{71DFFE0A-75D7-4670-970D-F5D3F59207DC}" type="parTrans" cxnId="{86C882A6-DF03-4D4B-A597-367927A8DFF6}">
      <dgm:prSet/>
      <dgm:spPr/>
      <dgm:t>
        <a:bodyPr/>
        <a:lstStyle/>
        <a:p>
          <a:endParaRPr lang="en-US"/>
        </a:p>
      </dgm:t>
    </dgm:pt>
    <dgm:pt modelId="{1B1AE940-A57B-444C-A56F-C8E57F7F9C85}" type="sibTrans" cxnId="{86C882A6-DF03-4D4B-A597-367927A8DFF6}">
      <dgm:prSet/>
      <dgm:spPr/>
      <dgm:t>
        <a:bodyPr/>
        <a:lstStyle/>
        <a:p>
          <a:endParaRPr lang="en-US"/>
        </a:p>
      </dgm:t>
    </dgm:pt>
    <dgm:pt modelId="{6C7210DD-FB44-47C9-B0F2-D17E1B47B501}" type="pres">
      <dgm:prSet presAssocID="{61A8E5C6-F80D-43C9-96A8-3B01A3288BF9}" presName="linear" presStyleCnt="0">
        <dgm:presLayoutVars>
          <dgm:animLvl val="lvl"/>
          <dgm:resizeHandles val="exact"/>
        </dgm:presLayoutVars>
      </dgm:prSet>
      <dgm:spPr/>
    </dgm:pt>
    <dgm:pt modelId="{D86BA0AA-C67A-4B4D-A2AC-907201A3F7DA}" type="pres">
      <dgm:prSet presAssocID="{955E43DE-5875-4250-8AB2-DA1FD280FC51}" presName="parentText" presStyleLbl="node1" presStyleIdx="0" presStyleCnt="3">
        <dgm:presLayoutVars>
          <dgm:chMax val="0"/>
          <dgm:bulletEnabled val="1"/>
        </dgm:presLayoutVars>
      </dgm:prSet>
      <dgm:spPr/>
    </dgm:pt>
    <dgm:pt modelId="{63499603-A2BC-4B33-AF4C-D4C542FAD46D}" type="pres">
      <dgm:prSet presAssocID="{52D37CC8-C396-49E0-8DCE-680E64D099B6}" presName="spacer" presStyleCnt="0"/>
      <dgm:spPr/>
    </dgm:pt>
    <dgm:pt modelId="{7402A424-FAD6-4DBC-9ED2-DBFB31BA981E}" type="pres">
      <dgm:prSet presAssocID="{6A4C395C-2CA9-4890-939A-6FB373F7947D}" presName="parentText" presStyleLbl="node1" presStyleIdx="1" presStyleCnt="3">
        <dgm:presLayoutVars>
          <dgm:chMax val="0"/>
          <dgm:bulletEnabled val="1"/>
        </dgm:presLayoutVars>
      </dgm:prSet>
      <dgm:spPr/>
    </dgm:pt>
    <dgm:pt modelId="{7E30249C-6AA0-4911-B6B1-AF8CA76834EA}" type="pres">
      <dgm:prSet presAssocID="{6A4C395C-2CA9-4890-939A-6FB373F7947D}" presName="childText" presStyleLbl="revTx" presStyleIdx="0" presStyleCnt="1">
        <dgm:presLayoutVars>
          <dgm:bulletEnabled val="1"/>
        </dgm:presLayoutVars>
      </dgm:prSet>
      <dgm:spPr/>
    </dgm:pt>
    <dgm:pt modelId="{47F489DC-A5A2-4825-9333-76C67CCF8F69}" type="pres">
      <dgm:prSet presAssocID="{491D32B5-2E0E-4781-BF48-F6FAEEE9E0D8}" presName="parentText" presStyleLbl="node1" presStyleIdx="2" presStyleCnt="3">
        <dgm:presLayoutVars>
          <dgm:chMax val="0"/>
          <dgm:bulletEnabled val="1"/>
        </dgm:presLayoutVars>
      </dgm:prSet>
      <dgm:spPr/>
    </dgm:pt>
  </dgm:ptLst>
  <dgm:cxnLst>
    <dgm:cxn modelId="{C6C52F22-957F-4E1F-9EC6-872D25E0B74E}" srcId="{6A4C395C-2CA9-4890-939A-6FB373F7947D}" destId="{883F8CAB-5EC6-4E00-A407-AB7D4FEF9545}" srcOrd="1" destOrd="0" parTransId="{E4654179-A517-4F32-A749-8791A39CEB55}" sibTransId="{1C81D121-02CC-4271-99D3-9F6CD87D7FCC}"/>
    <dgm:cxn modelId="{533E392F-3958-47BC-9B6C-73EA85EFCE8C}" srcId="{61A8E5C6-F80D-43C9-96A8-3B01A3288BF9}" destId="{6A4C395C-2CA9-4890-939A-6FB373F7947D}" srcOrd="1" destOrd="0" parTransId="{2DB3076E-B4F5-4838-B623-D5A457EC6DF9}" sibTransId="{D70510B0-D25F-490D-B3D1-AA8BCCFCE759}"/>
    <dgm:cxn modelId="{9E4BCE33-D78E-47C1-8013-622CD985BA16}" srcId="{61A8E5C6-F80D-43C9-96A8-3B01A3288BF9}" destId="{955E43DE-5875-4250-8AB2-DA1FD280FC51}" srcOrd="0" destOrd="0" parTransId="{F7600383-2829-4DEC-9AE8-A2CE746C3F18}" sibTransId="{52D37CC8-C396-49E0-8DCE-680E64D099B6}"/>
    <dgm:cxn modelId="{4A324635-E68A-4634-8D9A-F773F37B256E}" type="presOf" srcId="{491D32B5-2E0E-4781-BF48-F6FAEEE9E0D8}" destId="{47F489DC-A5A2-4825-9333-76C67CCF8F69}" srcOrd="0" destOrd="0" presId="urn:microsoft.com/office/officeart/2005/8/layout/vList2"/>
    <dgm:cxn modelId="{57C75738-8D10-4264-B883-37F03730E7BB}" type="presOf" srcId="{E3BB7B67-61F0-4438-8755-35D1CEAD7873}" destId="{7E30249C-6AA0-4911-B6B1-AF8CA76834EA}" srcOrd="0" destOrd="0" presId="urn:microsoft.com/office/officeart/2005/8/layout/vList2"/>
    <dgm:cxn modelId="{321EBA6E-D184-41AA-AB8C-AA0C5721F2EA}" srcId="{6A4C395C-2CA9-4890-939A-6FB373F7947D}" destId="{E3BB7B67-61F0-4438-8755-35D1CEAD7873}" srcOrd="0" destOrd="0" parTransId="{F8769E28-B096-442E-94C7-99F26F6C0F22}" sibTransId="{9AF9944C-5D33-4B9D-A121-CB81A5D611BE}"/>
    <dgm:cxn modelId="{86C882A6-DF03-4D4B-A597-367927A8DFF6}" srcId="{61A8E5C6-F80D-43C9-96A8-3B01A3288BF9}" destId="{491D32B5-2E0E-4781-BF48-F6FAEEE9E0D8}" srcOrd="2" destOrd="0" parTransId="{71DFFE0A-75D7-4670-970D-F5D3F59207DC}" sibTransId="{1B1AE940-A57B-444C-A56F-C8E57F7F9C85}"/>
    <dgm:cxn modelId="{5C13A2B2-8D8D-40DB-86A8-2BF5806C8BFF}" type="presOf" srcId="{955E43DE-5875-4250-8AB2-DA1FD280FC51}" destId="{D86BA0AA-C67A-4B4D-A2AC-907201A3F7DA}" srcOrd="0" destOrd="0" presId="urn:microsoft.com/office/officeart/2005/8/layout/vList2"/>
    <dgm:cxn modelId="{85037BC6-CC0D-4C40-B75B-7219085A81F7}" type="presOf" srcId="{6A4C395C-2CA9-4890-939A-6FB373F7947D}" destId="{7402A424-FAD6-4DBC-9ED2-DBFB31BA981E}" srcOrd="0" destOrd="0" presId="urn:microsoft.com/office/officeart/2005/8/layout/vList2"/>
    <dgm:cxn modelId="{EEC2E9CE-94F1-40BF-B05A-C93546CEABB4}" type="presOf" srcId="{883F8CAB-5EC6-4E00-A407-AB7D4FEF9545}" destId="{7E30249C-6AA0-4911-B6B1-AF8CA76834EA}" srcOrd="0" destOrd="1" presId="urn:microsoft.com/office/officeart/2005/8/layout/vList2"/>
    <dgm:cxn modelId="{552398DF-507C-4548-9563-5DD24A959FF6}" type="presOf" srcId="{61A8E5C6-F80D-43C9-96A8-3B01A3288BF9}" destId="{6C7210DD-FB44-47C9-B0F2-D17E1B47B501}" srcOrd="0" destOrd="0" presId="urn:microsoft.com/office/officeart/2005/8/layout/vList2"/>
    <dgm:cxn modelId="{7DED833B-2BA5-4143-B0DD-C670379A8725}" type="presParOf" srcId="{6C7210DD-FB44-47C9-B0F2-D17E1B47B501}" destId="{D86BA0AA-C67A-4B4D-A2AC-907201A3F7DA}" srcOrd="0" destOrd="0" presId="urn:microsoft.com/office/officeart/2005/8/layout/vList2"/>
    <dgm:cxn modelId="{39B0CF5D-05CB-4CAF-B86B-3CC7B185CD64}" type="presParOf" srcId="{6C7210DD-FB44-47C9-B0F2-D17E1B47B501}" destId="{63499603-A2BC-4B33-AF4C-D4C542FAD46D}" srcOrd="1" destOrd="0" presId="urn:microsoft.com/office/officeart/2005/8/layout/vList2"/>
    <dgm:cxn modelId="{904A61C2-284C-4F84-A168-EBD4A64DFFDE}" type="presParOf" srcId="{6C7210DD-FB44-47C9-B0F2-D17E1B47B501}" destId="{7402A424-FAD6-4DBC-9ED2-DBFB31BA981E}" srcOrd="2" destOrd="0" presId="urn:microsoft.com/office/officeart/2005/8/layout/vList2"/>
    <dgm:cxn modelId="{DF4F4AF5-390B-4894-9051-5ED3A0EBE0B3}" type="presParOf" srcId="{6C7210DD-FB44-47C9-B0F2-D17E1B47B501}" destId="{7E30249C-6AA0-4911-B6B1-AF8CA76834EA}" srcOrd="3" destOrd="0" presId="urn:microsoft.com/office/officeart/2005/8/layout/vList2"/>
    <dgm:cxn modelId="{5F181C77-FAF9-4C26-96C5-50033DB5012A}" type="presParOf" srcId="{6C7210DD-FB44-47C9-B0F2-D17E1B47B501}" destId="{47F489DC-A5A2-4825-9333-76C67CCF8F6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557F3-7D3E-4545-8EF1-A35A4A43CCCE}">
      <dsp:nvSpPr>
        <dsp:cNvPr id="0" name=""/>
        <dsp:cNvSpPr/>
      </dsp:nvSpPr>
      <dsp:spPr>
        <a:xfrm>
          <a:off x="0" y="4300"/>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D17925-AC0B-419A-BA27-1879A424D79D}">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9A51C4-D6D2-4583-9F9E-99B1CB482930}">
      <dsp:nvSpPr>
        <dsp:cNvPr id="0" name=""/>
        <dsp:cNvSpPr/>
      </dsp:nvSpPr>
      <dsp:spPr>
        <a:xfrm>
          <a:off x="1057996" y="4300"/>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Activities</a:t>
          </a:r>
        </a:p>
      </dsp:txBody>
      <dsp:txXfrm>
        <a:off x="1057996" y="4300"/>
        <a:ext cx="5205643" cy="916014"/>
      </dsp:txXfrm>
    </dsp:sp>
    <dsp:sp modelId="{5C476BED-D4C6-4586-B031-E39302CA2A2E}">
      <dsp:nvSpPr>
        <dsp:cNvPr id="0" name=""/>
        <dsp:cNvSpPr/>
      </dsp:nvSpPr>
      <dsp:spPr>
        <a:xfrm>
          <a:off x="0" y="1149318"/>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5A903-EDFB-4910-BEA3-CE2DBCA35C98}">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EF5A99-1C46-4B33-B3D8-9EF547118252}">
      <dsp:nvSpPr>
        <dsp:cNvPr id="0" name=""/>
        <dsp:cNvSpPr/>
      </dsp:nvSpPr>
      <dsp:spPr>
        <a:xfrm>
          <a:off x="1057996" y="1149318"/>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Advancement</a:t>
          </a:r>
        </a:p>
      </dsp:txBody>
      <dsp:txXfrm>
        <a:off x="1057996" y="1149318"/>
        <a:ext cx="5205643" cy="916014"/>
      </dsp:txXfrm>
    </dsp:sp>
    <dsp:sp modelId="{D294A2F1-6E59-4426-ADE8-D0BDD0976C42}">
      <dsp:nvSpPr>
        <dsp:cNvPr id="0" name=""/>
        <dsp:cNvSpPr/>
      </dsp:nvSpPr>
      <dsp:spPr>
        <a:xfrm>
          <a:off x="0" y="2294336"/>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860A1-3A1B-4347-897D-2EB94219A42E}">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9791D9-3961-46F8-9701-E2ADF787ED7F}">
      <dsp:nvSpPr>
        <dsp:cNvPr id="0" name=""/>
        <dsp:cNvSpPr/>
      </dsp:nvSpPr>
      <dsp:spPr>
        <a:xfrm>
          <a:off x="1057996" y="2294336"/>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Camping</a:t>
          </a:r>
        </a:p>
      </dsp:txBody>
      <dsp:txXfrm>
        <a:off x="1057996" y="2294336"/>
        <a:ext cx="5205643" cy="916014"/>
      </dsp:txXfrm>
    </dsp:sp>
    <dsp:sp modelId="{7F1DD091-6534-4B25-B9CF-76647E1C52F7}">
      <dsp:nvSpPr>
        <dsp:cNvPr id="0" name=""/>
        <dsp:cNvSpPr/>
      </dsp:nvSpPr>
      <dsp:spPr>
        <a:xfrm>
          <a:off x="0" y="3439354"/>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43BC21-308F-4D2F-A1DE-1D97130D58B2}">
      <dsp:nvSpPr>
        <dsp:cNvPr id="0" name=""/>
        <dsp:cNvSpPr/>
      </dsp:nvSpPr>
      <dsp:spPr>
        <a:xfrm>
          <a:off x="277094" y="3645458"/>
          <a:ext cx="503807" cy="503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F470BD-07FD-4259-AFE5-0F379A25C590}">
      <dsp:nvSpPr>
        <dsp:cNvPr id="0" name=""/>
        <dsp:cNvSpPr/>
      </dsp:nvSpPr>
      <dsp:spPr>
        <a:xfrm>
          <a:off x="1057996" y="3439354"/>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Civic Service</a:t>
          </a:r>
        </a:p>
      </dsp:txBody>
      <dsp:txXfrm>
        <a:off x="1057996" y="3439354"/>
        <a:ext cx="5205643" cy="916014"/>
      </dsp:txXfrm>
    </dsp:sp>
    <dsp:sp modelId="{B9945940-F9C9-4971-B86B-B1F21F27D127}">
      <dsp:nvSpPr>
        <dsp:cNvPr id="0" name=""/>
        <dsp:cNvSpPr/>
      </dsp:nvSpPr>
      <dsp:spPr>
        <a:xfrm>
          <a:off x="0" y="4584372"/>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427F0-DC32-4ED9-9998-2D68602C7974}">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313B03-010F-4D15-9D68-4E4AC56CF254}">
      <dsp:nvSpPr>
        <dsp:cNvPr id="0" name=""/>
        <dsp:cNvSpPr/>
      </dsp:nvSpPr>
      <dsp:spPr>
        <a:xfrm>
          <a:off x="1057996" y="4584372"/>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Training</a:t>
          </a:r>
        </a:p>
      </dsp:txBody>
      <dsp:txXfrm>
        <a:off x="1057996" y="4584372"/>
        <a:ext cx="5205643" cy="9160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6B9BB-ACD2-4F26-81D3-E875CF4A4895}">
      <dsp:nvSpPr>
        <dsp:cNvPr id="0" name=""/>
        <dsp:cNvSpPr/>
      </dsp:nvSpPr>
      <dsp:spPr>
        <a:xfrm>
          <a:off x="0" y="55454"/>
          <a:ext cx="6263640" cy="26292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Recruit District Level Volunteers</a:t>
          </a:r>
        </a:p>
      </dsp:txBody>
      <dsp:txXfrm>
        <a:off x="128347" y="183801"/>
        <a:ext cx="6006946" cy="2372515"/>
      </dsp:txXfrm>
    </dsp:sp>
    <dsp:sp modelId="{B0130617-B5F4-44E7-8141-A3FC088E8595}">
      <dsp:nvSpPr>
        <dsp:cNvPr id="0" name=""/>
        <dsp:cNvSpPr/>
      </dsp:nvSpPr>
      <dsp:spPr>
        <a:xfrm>
          <a:off x="0" y="2820024"/>
          <a:ext cx="6263640" cy="262920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Present Annual Slate of Members &amp; Officers for Election</a:t>
          </a:r>
        </a:p>
      </dsp:txBody>
      <dsp:txXfrm>
        <a:off x="128347" y="2948371"/>
        <a:ext cx="6006946" cy="23725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89491-1125-4A1F-B472-13686B846007}">
      <dsp:nvSpPr>
        <dsp:cNvPr id="0" name=""/>
        <dsp:cNvSpPr/>
      </dsp:nvSpPr>
      <dsp:spPr>
        <a:xfrm>
          <a:off x="0" y="2284"/>
          <a:ext cx="6263640" cy="11579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BE47AA-6179-48D8-8862-35979BB926E8}">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879DF0-09F4-495E-95DD-27EC5E7473CB}">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US" sz="2100" kern="1200"/>
            <a:t>The District exists to serve units</a:t>
          </a:r>
        </a:p>
      </dsp:txBody>
      <dsp:txXfrm>
        <a:off x="1337397" y="2284"/>
        <a:ext cx="4926242" cy="1157919"/>
      </dsp:txXfrm>
    </dsp:sp>
    <dsp:sp modelId="{B79A0228-3F72-4C57-9670-BC9ACEF93C6D}">
      <dsp:nvSpPr>
        <dsp:cNvPr id="0" name=""/>
        <dsp:cNvSpPr/>
      </dsp:nvSpPr>
      <dsp:spPr>
        <a:xfrm>
          <a:off x="0" y="1449684"/>
          <a:ext cx="6263640" cy="11579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96E46D-5E6F-49A7-B003-D65AF3410874}">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B4ACFB-BA41-49F7-B924-8D082392DC12}">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US" sz="2100" kern="1200"/>
            <a:t>The District attempts to deliver response to needs (Tell us what you want)</a:t>
          </a:r>
        </a:p>
      </dsp:txBody>
      <dsp:txXfrm>
        <a:off x="1337397" y="1449684"/>
        <a:ext cx="4926242" cy="1157919"/>
      </dsp:txXfrm>
    </dsp:sp>
    <dsp:sp modelId="{2297DF41-1599-4686-B933-BB1A6574F680}">
      <dsp:nvSpPr>
        <dsp:cNvPr id="0" name=""/>
        <dsp:cNvSpPr/>
      </dsp:nvSpPr>
      <dsp:spPr>
        <a:xfrm>
          <a:off x="0" y="2897083"/>
          <a:ext cx="6263640" cy="11579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1EC112-5856-4B14-8F6E-5F7B742A97B4}">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C3ED54-1A5B-44EA-B679-E78CC0993818}">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US" sz="2100" kern="1200"/>
            <a:t>The District is You! We need your help. If something we covered interests you, let us know.</a:t>
          </a:r>
        </a:p>
      </dsp:txBody>
      <dsp:txXfrm>
        <a:off x="1337397" y="2897083"/>
        <a:ext cx="4926242" cy="1157919"/>
      </dsp:txXfrm>
    </dsp:sp>
    <dsp:sp modelId="{010B8BDA-7331-48A6-81B5-3AC2C1161D2D}">
      <dsp:nvSpPr>
        <dsp:cNvPr id="0" name=""/>
        <dsp:cNvSpPr/>
      </dsp:nvSpPr>
      <dsp:spPr>
        <a:xfrm>
          <a:off x="0" y="4344483"/>
          <a:ext cx="6263640" cy="11579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44BB5-90E6-48EE-96B1-1A072933A9DC}">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FF6084-5A67-4193-8EF2-372DCF0C2C71}">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33450">
            <a:lnSpc>
              <a:spcPct val="90000"/>
            </a:lnSpc>
            <a:spcBef>
              <a:spcPct val="0"/>
            </a:spcBef>
            <a:spcAft>
              <a:spcPct val="35000"/>
            </a:spcAft>
            <a:buNone/>
          </a:pPr>
          <a:r>
            <a:rPr lang="en-US" sz="2100" kern="1200"/>
            <a:t>Talk to your Unit Commissioner. They know stuff and what they don’t know they can find out.</a:t>
          </a:r>
        </a:p>
      </dsp:txBody>
      <dsp:txXfrm>
        <a:off x="1337397" y="4344483"/>
        <a:ext cx="4926242" cy="1157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78B5D-D27C-46DB-9B28-722C05027E07}">
      <dsp:nvSpPr>
        <dsp:cNvPr id="0" name=""/>
        <dsp:cNvSpPr/>
      </dsp:nvSpPr>
      <dsp:spPr>
        <a:xfrm>
          <a:off x="0" y="65393"/>
          <a:ext cx="6263640" cy="8394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Cub Scout</a:t>
          </a:r>
        </a:p>
      </dsp:txBody>
      <dsp:txXfrm>
        <a:off x="40980" y="106373"/>
        <a:ext cx="6181680" cy="757514"/>
      </dsp:txXfrm>
    </dsp:sp>
    <dsp:sp modelId="{B5DB7A6C-F33A-4B14-9AC1-5EB15B2FF84C}">
      <dsp:nvSpPr>
        <dsp:cNvPr id="0" name=""/>
        <dsp:cNvSpPr/>
      </dsp:nvSpPr>
      <dsp:spPr>
        <a:xfrm>
          <a:off x="0" y="904868"/>
          <a:ext cx="6263640" cy="184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0" kern="1200" dirty="0"/>
            <a:t>Pi Day</a:t>
          </a:r>
        </a:p>
        <a:p>
          <a:pPr marL="228600" lvl="1" indent="-228600" algn="l" defTabSz="1200150">
            <a:lnSpc>
              <a:spcPct val="90000"/>
            </a:lnSpc>
            <a:spcBef>
              <a:spcPct val="0"/>
            </a:spcBef>
            <a:spcAft>
              <a:spcPct val="20000"/>
            </a:spcAft>
            <a:buChar char="•"/>
          </a:pPr>
          <a:r>
            <a:rPr lang="en-US" sz="2700" b="0" kern="1200" dirty="0"/>
            <a:t>Hike O </a:t>
          </a:r>
          <a:r>
            <a:rPr lang="en-US" sz="2700" b="0" kern="1200" dirty="0" err="1"/>
            <a:t>Ree</a:t>
          </a:r>
          <a:r>
            <a:rPr lang="en-US" sz="2700" b="0" kern="1200" dirty="0"/>
            <a:t>	</a:t>
          </a:r>
        </a:p>
        <a:p>
          <a:pPr marL="228600" lvl="1" indent="-228600" algn="l" defTabSz="1200150">
            <a:lnSpc>
              <a:spcPct val="90000"/>
            </a:lnSpc>
            <a:spcBef>
              <a:spcPct val="0"/>
            </a:spcBef>
            <a:spcAft>
              <a:spcPct val="20000"/>
            </a:spcAft>
            <a:buChar char="•"/>
          </a:pPr>
          <a:r>
            <a:rPr lang="en-US" sz="2700" b="0" kern="1200" dirty="0"/>
            <a:t>District Pinewood Derby</a:t>
          </a:r>
        </a:p>
        <a:p>
          <a:pPr marL="228600" lvl="1" indent="-228600" algn="l" defTabSz="1200150">
            <a:lnSpc>
              <a:spcPct val="90000"/>
            </a:lnSpc>
            <a:spcBef>
              <a:spcPct val="0"/>
            </a:spcBef>
            <a:spcAft>
              <a:spcPct val="20000"/>
            </a:spcAft>
            <a:buChar char="•"/>
          </a:pPr>
          <a:r>
            <a:rPr lang="en-US" sz="2700" b="0" i="0" kern="1200" baseline="0" dirty="0"/>
            <a:t>JOTI/JOTA/JOTT </a:t>
          </a:r>
          <a:endParaRPr lang="en-US" sz="2700" b="0" kern="1200" dirty="0"/>
        </a:p>
      </dsp:txBody>
      <dsp:txXfrm>
        <a:off x="0" y="904868"/>
        <a:ext cx="6263640" cy="1847475"/>
      </dsp:txXfrm>
    </dsp:sp>
    <dsp:sp modelId="{C079AEC0-BF1F-4CA0-BA21-EDA823E7A702}">
      <dsp:nvSpPr>
        <dsp:cNvPr id="0" name=""/>
        <dsp:cNvSpPr/>
      </dsp:nvSpPr>
      <dsp:spPr>
        <a:xfrm>
          <a:off x="0" y="2752343"/>
          <a:ext cx="6263640" cy="8394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Scouts BSA</a:t>
          </a:r>
        </a:p>
      </dsp:txBody>
      <dsp:txXfrm>
        <a:off x="40980" y="2793323"/>
        <a:ext cx="6181680" cy="757514"/>
      </dsp:txXfrm>
    </dsp:sp>
    <dsp:sp modelId="{20FA16F4-1B3B-4169-90AE-545A83CC013F}">
      <dsp:nvSpPr>
        <dsp:cNvPr id="0" name=""/>
        <dsp:cNvSpPr/>
      </dsp:nvSpPr>
      <dsp:spPr>
        <a:xfrm>
          <a:off x="0" y="3591818"/>
          <a:ext cx="6263640" cy="184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0" kern="1200" dirty="0"/>
            <a:t>Pi Day</a:t>
          </a:r>
        </a:p>
        <a:p>
          <a:pPr marL="228600" lvl="1" indent="-228600" algn="l" defTabSz="1200150">
            <a:lnSpc>
              <a:spcPct val="90000"/>
            </a:lnSpc>
            <a:spcBef>
              <a:spcPct val="0"/>
            </a:spcBef>
            <a:spcAft>
              <a:spcPct val="20000"/>
            </a:spcAft>
            <a:buChar char="•"/>
          </a:pPr>
          <a:r>
            <a:rPr lang="en-US" sz="2700" b="0" kern="1200" dirty="0"/>
            <a:t>Hike O </a:t>
          </a:r>
          <a:r>
            <a:rPr lang="en-US" sz="2700" b="0" kern="1200" dirty="0" err="1"/>
            <a:t>Ree</a:t>
          </a:r>
          <a:endParaRPr lang="en-US" sz="2700" b="0" kern="1200" dirty="0"/>
        </a:p>
        <a:p>
          <a:pPr marL="228600" lvl="1" indent="-228600" algn="l" defTabSz="1200150">
            <a:lnSpc>
              <a:spcPct val="90000"/>
            </a:lnSpc>
            <a:spcBef>
              <a:spcPct val="0"/>
            </a:spcBef>
            <a:spcAft>
              <a:spcPct val="20000"/>
            </a:spcAft>
            <a:buChar char="•"/>
          </a:pPr>
          <a:r>
            <a:rPr lang="en-US" sz="2700" b="0" kern="1200" dirty="0"/>
            <a:t>Spring &amp; Fall Camporees</a:t>
          </a:r>
        </a:p>
        <a:p>
          <a:pPr marL="228600" lvl="1" indent="-228600" algn="l" defTabSz="1200150">
            <a:lnSpc>
              <a:spcPct val="90000"/>
            </a:lnSpc>
            <a:spcBef>
              <a:spcPct val="0"/>
            </a:spcBef>
            <a:spcAft>
              <a:spcPct val="20000"/>
            </a:spcAft>
            <a:buChar char="•"/>
          </a:pPr>
          <a:r>
            <a:rPr lang="en-US" sz="2700" b="0" i="0" kern="1200" baseline="0" dirty="0"/>
            <a:t>JOTI/JOTA/JOTT </a:t>
          </a:r>
          <a:endParaRPr lang="en-US" sz="2700" b="0" kern="1200" dirty="0"/>
        </a:p>
      </dsp:txBody>
      <dsp:txXfrm>
        <a:off x="0" y="3591818"/>
        <a:ext cx="6263640" cy="18474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2E793-B980-4911-B4C2-27023AB1D2BD}">
      <dsp:nvSpPr>
        <dsp:cNvPr id="0" name=""/>
        <dsp:cNvSpPr/>
      </dsp:nvSpPr>
      <dsp:spPr>
        <a:xfrm>
          <a:off x="0" y="68183"/>
          <a:ext cx="6263640" cy="1272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Merit Badge Counselor approval &amp; listings</a:t>
          </a:r>
        </a:p>
      </dsp:txBody>
      <dsp:txXfrm>
        <a:off x="62141" y="130324"/>
        <a:ext cx="6139358" cy="1148678"/>
      </dsp:txXfrm>
    </dsp:sp>
    <dsp:sp modelId="{DDBB3036-5DBB-426D-B5D2-D263A4173536}">
      <dsp:nvSpPr>
        <dsp:cNvPr id="0" name=""/>
        <dsp:cNvSpPr/>
      </dsp:nvSpPr>
      <dsp:spPr>
        <a:xfrm>
          <a:off x="0" y="1433303"/>
          <a:ext cx="6263640" cy="12729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Merit Badge Day</a:t>
          </a:r>
        </a:p>
      </dsp:txBody>
      <dsp:txXfrm>
        <a:off x="62141" y="1495444"/>
        <a:ext cx="6139358" cy="1148678"/>
      </dsp:txXfrm>
    </dsp:sp>
    <dsp:sp modelId="{F8103E2B-55BE-49D0-82BA-997E9AEF23DD}">
      <dsp:nvSpPr>
        <dsp:cNvPr id="0" name=""/>
        <dsp:cNvSpPr/>
      </dsp:nvSpPr>
      <dsp:spPr>
        <a:xfrm>
          <a:off x="0" y="2798423"/>
          <a:ext cx="6263640" cy="12729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Life to Eagle Seminars</a:t>
          </a:r>
        </a:p>
      </dsp:txBody>
      <dsp:txXfrm>
        <a:off x="62141" y="2860564"/>
        <a:ext cx="6139358" cy="1148678"/>
      </dsp:txXfrm>
    </dsp:sp>
    <dsp:sp modelId="{C7F8BAB7-8323-4D4E-808B-6428C1CB9ADA}">
      <dsp:nvSpPr>
        <dsp:cNvPr id="0" name=""/>
        <dsp:cNvSpPr/>
      </dsp:nvSpPr>
      <dsp:spPr>
        <a:xfrm>
          <a:off x="0" y="4163544"/>
          <a:ext cx="6263640" cy="12729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Eagle Class Recognition Dinner</a:t>
          </a:r>
        </a:p>
      </dsp:txBody>
      <dsp:txXfrm>
        <a:off x="62141" y="4225685"/>
        <a:ext cx="6139358" cy="1148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4E43D-44FD-4CD5-A1D9-26A510B08321}">
      <dsp:nvSpPr>
        <dsp:cNvPr id="0" name=""/>
        <dsp:cNvSpPr/>
      </dsp:nvSpPr>
      <dsp:spPr>
        <a:xfrm>
          <a:off x="0" y="4300"/>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083487-6E75-4967-A404-A7064E35E4F7}">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FEFDCC-292E-4763-AFFE-09979DFCBDBC}">
      <dsp:nvSpPr>
        <dsp:cNvPr id="0" name=""/>
        <dsp:cNvSpPr/>
      </dsp:nvSpPr>
      <dsp:spPr>
        <a:xfrm>
          <a:off x="1057996" y="4300"/>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Promoting Cub Day &amp; Summer Camps</a:t>
          </a:r>
        </a:p>
      </dsp:txBody>
      <dsp:txXfrm>
        <a:off x="1057996" y="4300"/>
        <a:ext cx="5205643" cy="916014"/>
      </dsp:txXfrm>
    </dsp:sp>
    <dsp:sp modelId="{2E121DC2-0879-4710-835F-6ECEA66BE227}">
      <dsp:nvSpPr>
        <dsp:cNvPr id="0" name=""/>
        <dsp:cNvSpPr/>
      </dsp:nvSpPr>
      <dsp:spPr>
        <a:xfrm>
          <a:off x="0" y="1149318"/>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D74A0-C581-4154-A892-D20128CB68D1}">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A85E22-E3FD-4687-B768-D353E4A5F76B}">
      <dsp:nvSpPr>
        <dsp:cNvPr id="0" name=""/>
        <dsp:cNvSpPr/>
      </dsp:nvSpPr>
      <dsp:spPr>
        <a:xfrm>
          <a:off x="1057996" y="1149318"/>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Promoting Scouts BSA Summer Camp</a:t>
          </a:r>
        </a:p>
      </dsp:txBody>
      <dsp:txXfrm>
        <a:off x="1057996" y="1149318"/>
        <a:ext cx="5205643" cy="916014"/>
      </dsp:txXfrm>
    </dsp:sp>
    <dsp:sp modelId="{ED34444E-888B-4533-B0A8-F203EFED0A24}">
      <dsp:nvSpPr>
        <dsp:cNvPr id="0" name=""/>
        <dsp:cNvSpPr/>
      </dsp:nvSpPr>
      <dsp:spPr>
        <a:xfrm>
          <a:off x="0" y="2294336"/>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C89B01-ED9E-46BF-B9BD-2E0149B959ED}">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0551D4-44C8-4AE0-9774-531B6D6F221B}">
      <dsp:nvSpPr>
        <dsp:cNvPr id="0" name=""/>
        <dsp:cNvSpPr/>
      </dsp:nvSpPr>
      <dsp:spPr>
        <a:xfrm>
          <a:off x="1057996" y="2294336"/>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Promoting Scouts BSA High Adventure Camps</a:t>
          </a:r>
        </a:p>
      </dsp:txBody>
      <dsp:txXfrm>
        <a:off x="1057996" y="2294336"/>
        <a:ext cx="5205643" cy="916014"/>
      </dsp:txXfrm>
    </dsp:sp>
    <dsp:sp modelId="{8DC9A667-5665-45AF-96C6-CCE4E5F87384}">
      <dsp:nvSpPr>
        <dsp:cNvPr id="0" name=""/>
        <dsp:cNvSpPr/>
      </dsp:nvSpPr>
      <dsp:spPr>
        <a:xfrm>
          <a:off x="0" y="3439354"/>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E0C18D-365F-4831-86DE-57A188CFE558}">
      <dsp:nvSpPr>
        <dsp:cNvPr id="0" name=""/>
        <dsp:cNvSpPr/>
      </dsp:nvSpPr>
      <dsp:spPr>
        <a:xfrm>
          <a:off x="277094" y="3645458"/>
          <a:ext cx="503807" cy="503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ABBFBC-8CC7-4FFB-9E04-5ABC1A1839F0}">
      <dsp:nvSpPr>
        <dsp:cNvPr id="0" name=""/>
        <dsp:cNvSpPr/>
      </dsp:nvSpPr>
      <dsp:spPr>
        <a:xfrm>
          <a:off x="1057996" y="3439354"/>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Promoting Year-Round Camping</a:t>
          </a:r>
        </a:p>
      </dsp:txBody>
      <dsp:txXfrm>
        <a:off x="1057996" y="3439354"/>
        <a:ext cx="5205643" cy="916014"/>
      </dsp:txXfrm>
    </dsp:sp>
    <dsp:sp modelId="{146F7766-4952-4441-A9ED-FA5909591C96}">
      <dsp:nvSpPr>
        <dsp:cNvPr id="0" name=""/>
        <dsp:cNvSpPr/>
      </dsp:nvSpPr>
      <dsp:spPr>
        <a:xfrm>
          <a:off x="0" y="4584372"/>
          <a:ext cx="626364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3B2E81-E746-4931-B2C5-BB6016615668}">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A057BC-D831-4FAA-943A-056796654E10}">
      <dsp:nvSpPr>
        <dsp:cNvPr id="0" name=""/>
        <dsp:cNvSpPr/>
      </dsp:nvSpPr>
      <dsp:spPr>
        <a:xfrm>
          <a:off x="1057996" y="4584372"/>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US" sz="1900" kern="1200"/>
            <a:t>Listing and reviewing camp locations for approval</a:t>
          </a:r>
        </a:p>
      </dsp:txBody>
      <dsp:txXfrm>
        <a:off x="1057996" y="4584372"/>
        <a:ext cx="5205643" cy="9160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80162-553F-47D9-A78B-21A4562EFF4C}">
      <dsp:nvSpPr>
        <dsp:cNvPr id="0" name=""/>
        <dsp:cNvSpPr/>
      </dsp:nvSpPr>
      <dsp:spPr>
        <a:xfrm>
          <a:off x="0" y="71693"/>
          <a:ext cx="6263640" cy="12712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Scouting for Food</a:t>
          </a:r>
        </a:p>
      </dsp:txBody>
      <dsp:txXfrm>
        <a:off x="62055" y="133748"/>
        <a:ext cx="6139530" cy="1147095"/>
      </dsp:txXfrm>
    </dsp:sp>
    <dsp:sp modelId="{89EAE3A0-2A26-418E-936C-5339A1A7B76C}">
      <dsp:nvSpPr>
        <dsp:cNvPr id="0" name=""/>
        <dsp:cNvSpPr/>
      </dsp:nvSpPr>
      <dsp:spPr>
        <a:xfrm>
          <a:off x="0" y="1435058"/>
          <a:ext cx="6263640" cy="127120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Flags In on Memorial Day &amp; Veterans Day</a:t>
          </a:r>
        </a:p>
      </dsp:txBody>
      <dsp:txXfrm>
        <a:off x="62055" y="1497113"/>
        <a:ext cx="6139530" cy="1147095"/>
      </dsp:txXfrm>
    </dsp:sp>
    <dsp:sp modelId="{075BC297-41F9-4695-97E5-B4A549868434}">
      <dsp:nvSpPr>
        <dsp:cNvPr id="0" name=""/>
        <dsp:cNvSpPr/>
      </dsp:nvSpPr>
      <dsp:spPr>
        <a:xfrm>
          <a:off x="0" y="2798423"/>
          <a:ext cx="6263640" cy="127120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Promoting &amp; Sharing Service Opportunities in the Region</a:t>
          </a:r>
        </a:p>
      </dsp:txBody>
      <dsp:txXfrm>
        <a:off x="62055" y="2860478"/>
        <a:ext cx="6139530" cy="1147095"/>
      </dsp:txXfrm>
    </dsp:sp>
    <dsp:sp modelId="{6C262F23-1950-4C7D-8077-2731C4461DE4}">
      <dsp:nvSpPr>
        <dsp:cNvPr id="0" name=""/>
        <dsp:cNvSpPr/>
      </dsp:nvSpPr>
      <dsp:spPr>
        <a:xfrm>
          <a:off x="0" y="4161789"/>
          <a:ext cx="6263640" cy="12712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District Court of Honor</a:t>
          </a:r>
        </a:p>
      </dsp:txBody>
      <dsp:txXfrm>
        <a:off x="62055" y="4223844"/>
        <a:ext cx="6139530" cy="11470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EF58A-4A13-4A3B-A65C-495BBDC732D0}">
      <dsp:nvSpPr>
        <dsp:cNvPr id="0" name=""/>
        <dsp:cNvSpPr/>
      </dsp:nvSpPr>
      <dsp:spPr>
        <a:xfrm>
          <a:off x="0" y="55223"/>
          <a:ext cx="6263640" cy="1272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Providing Training Opportunities in the District for</a:t>
          </a:r>
        </a:p>
      </dsp:txBody>
      <dsp:txXfrm>
        <a:off x="62141" y="117364"/>
        <a:ext cx="6139358" cy="1148678"/>
      </dsp:txXfrm>
    </dsp:sp>
    <dsp:sp modelId="{D2F691BE-2DBE-43F5-A9C3-C90FB53A8343}">
      <dsp:nvSpPr>
        <dsp:cNvPr id="0" name=""/>
        <dsp:cNvSpPr/>
      </dsp:nvSpPr>
      <dsp:spPr>
        <a:xfrm>
          <a:off x="0" y="1328183"/>
          <a:ext cx="6263640" cy="284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Cub Scout Leader Specific Training</a:t>
          </a:r>
        </a:p>
        <a:p>
          <a:pPr marL="228600" lvl="1" indent="-228600" algn="l" defTabSz="1111250">
            <a:lnSpc>
              <a:spcPct val="90000"/>
            </a:lnSpc>
            <a:spcBef>
              <a:spcPct val="0"/>
            </a:spcBef>
            <a:spcAft>
              <a:spcPct val="20000"/>
            </a:spcAft>
            <a:buChar char="•"/>
          </a:pPr>
          <a:r>
            <a:rPr lang="en-US" sz="2500" kern="1200"/>
            <a:t>Basic Adult Leader Outdoor Orientation - BALOO</a:t>
          </a:r>
        </a:p>
        <a:p>
          <a:pPr marL="228600" lvl="1" indent="-228600" algn="l" defTabSz="1111250">
            <a:lnSpc>
              <a:spcPct val="90000"/>
            </a:lnSpc>
            <a:spcBef>
              <a:spcPct val="0"/>
            </a:spcBef>
            <a:spcAft>
              <a:spcPct val="20000"/>
            </a:spcAft>
            <a:buChar char="•"/>
          </a:pPr>
          <a:r>
            <a:rPr lang="en-US" sz="2500" kern="1200"/>
            <a:t>Introduction to Outdoor Leadership Skills – IOLS</a:t>
          </a:r>
        </a:p>
        <a:p>
          <a:pPr marL="228600" lvl="1" indent="-228600" algn="l" defTabSz="1111250">
            <a:lnSpc>
              <a:spcPct val="90000"/>
            </a:lnSpc>
            <a:spcBef>
              <a:spcPct val="0"/>
            </a:spcBef>
            <a:spcAft>
              <a:spcPct val="20000"/>
            </a:spcAft>
            <a:buChar char="•"/>
          </a:pPr>
          <a:r>
            <a:rPr lang="en-US" sz="2500" kern="1200"/>
            <a:t>Wood Badge</a:t>
          </a:r>
        </a:p>
        <a:p>
          <a:pPr marL="228600" lvl="1" indent="-228600" algn="l" defTabSz="1111250">
            <a:lnSpc>
              <a:spcPct val="90000"/>
            </a:lnSpc>
            <a:spcBef>
              <a:spcPct val="0"/>
            </a:spcBef>
            <a:spcAft>
              <a:spcPct val="20000"/>
            </a:spcAft>
            <a:buChar char="•"/>
          </a:pPr>
          <a:r>
            <a:rPr lang="en-US" sz="2500" kern="1200"/>
            <a:t>National Youth Leadership Training – NYLT</a:t>
          </a:r>
        </a:p>
      </dsp:txBody>
      <dsp:txXfrm>
        <a:off x="0" y="1328183"/>
        <a:ext cx="6263640" cy="2848320"/>
      </dsp:txXfrm>
    </dsp:sp>
    <dsp:sp modelId="{9A5C5DBA-C6F8-48F7-B9D4-5007B724FEC4}">
      <dsp:nvSpPr>
        <dsp:cNvPr id="0" name=""/>
        <dsp:cNvSpPr/>
      </dsp:nvSpPr>
      <dsp:spPr>
        <a:xfrm>
          <a:off x="0" y="4176504"/>
          <a:ext cx="6263640" cy="12729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Promoting Above Training in Other Districts and Councils</a:t>
          </a:r>
        </a:p>
      </dsp:txBody>
      <dsp:txXfrm>
        <a:off x="62141" y="4238645"/>
        <a:ext cx="6139358" cy="11486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8A3FA-D184-45CB-9F82-59E7FE68B875}">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ECEF9-D8EA-4A8F-835A-2CD82CF341A8}">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CBD538-2D42-41A5-AA41-BA2A10CF9471}">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US" sz="2500" kern="1200"/>
            <a:t>Helping Form New Units Where Needed</a:t>
          </a:r>
        </a:p>
      </dsp:txBody>
      <dsp:txXfrm>
        <a:off x="1816103" y="671"/>
        <a:ext cx="4447536" cy="1572384"/>
      </dsp:txXfrm>
    </dsp:sp>
    <dsp:sp modelId="{24AAF2B8-C2E2-4CDE-A2D6-10E4DAD2E7EC}">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C0797E-282A-485B-ACE0-E82ABC69766D}">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38FDFC-5D0D-4BFC-8BE9-768644C19952}">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US" sz="2500" kern="1200"/>
            <a:t>Helping Existing Units Grow</a:t>
          </a:r>
        </a:p>
      </dsp:txBody>
      <dsp:txXfrm>
        <a:off x="1816103" y="1966151"/>
        <a:ext cx="4447536" cy="1572384"/>
      </dsp:txXfrm>
    </dsp:sp>
    <dsp:sp modelId="{65E9D96E-1B8C-4F6D-873E-006C02F5EA27}">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B55007-AA05-4D65-B74F-853BC53117D4}">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4A8967-AA84-4673-ABBA-8B03BCC4D831}">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US" sz="2500" kern="1200"/>
            <a:t>Supplying Materials for Membership Drives</a:t>
          </a:r>
        </a:p>
      </dsp:txBody>
      <dsp:txXfrm>
        <a:off x="1816103" y="3931632"/>
        <a:ext cx="4447536" cy="1572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6EE58-67BF-41A7-AF3D-D1DF42076A50}">
      <dsp:nvSpPr>
        <dsp:cNvPr id="0" name=""/>
        <dsp:cNvSpPr/>
      </dsp:nvSpPr>
      <dsp:spPr>
        <a:xfrm>
          <a:off x="0" y="71693"/>
          <a:ext cx="6263640" cy="12712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Bi-Monthly District Newsletter</a:t>
          </a:r>
        </a:p>
      </dsp:txBody>
      <dsp:txXfrm>
        <a:off x="62055" y="133748"/>
        <a:ext cx="6139530" cy="1147095"/>
      </dsp:txXfrm>
    </dsp:sp>
    <dsp:sp modelId="{0F26AD3F-8A1F-42CB-8BC5-EC1024F04BCC}">
      <dsp:nvSpPr>
        <dsp:cNvPr id="0" name=""/>
        <dsp:cNvSpPr/>
      </dsp:nvSpPr>
      <dsp:spPr>
        <a:xfrm>
          <a:off x="0" y="1435058"/>
          <a:ext cx="6263640" cy="127120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District Facebook Page</a:t>
          </a:r>
        </a:p>
      </dsp:txBody>
      <dsp:txXfrm>
        <a:off x="62055" y="1497113"/>
        <a:ext cx="6139530" cy="1147095"/>
      </dsp:txXfrm>
    </dsp:sp>
    <dsp:sp modelId="{AA340F1C-6661-4B41-AFFD-A2B03C63E0AB}">
      <dsp:nvSpPr>
        <dsp:cNvPr id="0" name=""/>
        <dsp:cNvSpPr/>
      </dsp:nvSpPr>
      <dsp:spPr>
        <a:xfrm>
          <a:off x="0" y="2798423"/>
          <a:ext cx="6263640" cy="127120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District section on NCAC website</a:t>
          </a:r>
        </a:p>
      </dsp:txBody>
      <dsp:txXfrm>
        <a:off x="62055" y="2860478"/>
        <a:ext cx="6139530" cy="1147095"/>
      </dsp:txXfrm>
    </dsp:sp>
    <dsp:sp modelId="{4BFC41CC-9372-4837-B60B-F62943BC3903}">
      <dsp:nvSpPr>
        <dsp:cNvPr id="0" name=""/>
        <dsp:cNvSpPr/>
      </dsp:nvSpPr>
      <dsp:spPr>
        <a:xfrm>
          <a:off x="0" y="4161789"/>
          <a:ext cx="6263640" cy="12712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Roundtable live, by Zoom, minutes sent to all on RT list</a:t>
          </a:r>
        </a:p>
      </dsp:txBody>
      <dsp:txXfrm>
        <a:off x="62055" y="4223844"/>
        <a:ext cx="6139530" cy="11470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A0AA-C67A-4B4D-A2AC-907201A3F7DA}">
      <dsp:nvSpPr>
        <dsp:cNvPr id="0" name=""/>
        <dsp:cNvSpPr/>
      </dsp:nvSpPr>
      <dsp:spPr>
        <a:xfrm>
          <a:off x="0" y="68003"/>
          <a:ext cx="6263640" cy="1432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Approving Unit Money Earning Applications</a:t>
          </a:r>
        </a:p>
      </dsp:txBody>
      <dsp:txXfrm>
        <a:off x="69908" y="137911"/>
        <a:ext cx="6123824" cy="1292264"/>
      </dsp:txXfrm>
    </dsp:sp>
    <dsp:sp modelId="{7402A424-FAD6-4DBC-9ED2-DBFB31BA981E}">
      <dsp:nvSpPr>
        <dsp:cNvPr id="0" name=""/>
        <dsp:cNvSpPr/>
      </dsp:nvSpPr>
      <dsp:spPr>
        <a:xfrm>
          <a:off x="0" y="1603764"/>
          <a:ext cx="6263640" cy="14320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Providing Unit Money Earning Opportunities</a:t>
          </a:r>
        </a:p>
      </dsp:txBody>
      <dsp:txXfrm>
        <a:off x="69908" y="1673672"/>
        <a:ext cx="6123824" cy="1292264"/>
      </dsp:txXfrm>
    </dsp:sp>
    <dsp:sp modelId="{7E30249C-6AA0-4911-B6B1-AF8CA76834EA}">
      <dsp:nvSpPr>
        <dsp:cNvPr id="0" name=""/>
        <dsp:cNvSpPr/>
      </dsp:nvSpPr>
      <dsp:spPr>
        <a:xfrm>
          <a:off x="0" y="3035843"/>
          <a:ext cx="626364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Popcorn Sales</a:t>
          </a:r>
        </a:p>
        <a:p>
          <a:pPr marL="285750" lvl="1" indent="-285750" algn="l" defTabSz="1244600">
            <a:lnSpc>
              <a:spcPct val="90000"/>
            </a:lnSpc>
            <a:spcBef>
              <a:spcPct val="0"/>
            </a:spcBef>
            <a:spcAft>
              <a:spcPct val="20000"/>
            </a:spcAft>
            <a:buChar char="•"/>
          </a:pPr>
          <a:r>
            <a:rPr lang="en-US" sz="2800" kern="1200"/>
            <a:t>Right Response Sales</a:t>
          </a:r>
        </a:p>
      </dsp:txBody>
      <dsp:txXfrm>
        <a:off x="0" y="3035843"/>
        <a:ext cx="6263640" cy="968760"/>
      </dsp:txXfrm>
    </dsp:sp>
    <dsp:sp modelId="{47F489DC-A5A2-4825-9333-76C67CCF8F69}">
      <dsp:nvSpPr>
        <dsp:cNvPr id="0" name=""/>
        <dsp:cNvSpPr/>
      </dsp:nvSpPr>
      <dsp:spPr>
        <a:xfrm>
          <a:off x="0" y="4004604"/>
          <a:ext cx="6263640" cy="14320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Friends of Scouting Unit Presentations</a:t>
          </a:r>
        </a:p>
      </dsp:txBody>
      <dsp:txXfrm>
        <a:off x="69908" y="4074512"/>
        <a:ext cx="6123824" cy="12922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19100" y="703263"/>
            <a:ext cx="6238875" cy="3509962"/>
          </a:xfrm>
          <a:prstGeom prst="rect">
            <a:avLst/>
          </a:prstGeom>
        </p:spPr>
        <p:txBody>
          <a:bodyPr lIns="93935" tIns="46968" rIns="93935" bIns="46968"/>
          <a:lstStyle/>
          <a:p>
            <a:endParaRPr dirty="0"/>
          </a:p>
        </p:txBody>
      </p:sp>
      <p:sp>
        <p:nvSpPr>
          <p:cNvPr id="92" name="Shape 92"/>
          <p:cNvSpPr>
            <a:spLocks noGrp="1"/>
          </p:cNvSpPr>
          <p:nvPr>
            <p:ph type="body" sz="quarter" idx="1"/>
          </p:nvPr>
        </p:nvSpPr>
        <p:spPr>
          <a:xfrm>
            <a:off x="943610" y="4447461"/>
            <a:ext cx="5189855" cy="4213384"/>
          </a:xfrm>
          <a:prstGeom prst="rect">
            <a:avLst/>
          </a:prstGeom>
        </p:spPr>
        <p:txBody>
          <a:bodyPr lIns="93935" tIns="46968" rIns="93935" bIns="46968"/>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1BB8-CA54-FD80-60DA-1121B4F0F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B74F4-FC42-E070-30F5-49BFD88D66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B8878F-9180-7CC9-EF62-3D47556E6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5BDAFF-9BF4-F4EA-908A-EB4FE0FC523B}"/>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6" name="Footer Placeholder 5">
            <a:extLst>
              <a:ext uri="{FF2B5EF4-FFF2-40B4-BE49-F238E27FC236}">
                <a16:creationId xmlns:a16="http://schemas.microsoft.com/office/drawing/2014/main" id="{2AD66EAE-27E5-E37D-5DA0-A2C836395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EC750-59EB-24D8-F5BA-49493CB19891}"/>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735951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9658-05F2-8E29-9AA4-BEFA8B37B8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75C9D6-42FB-7AFF-6B32-92DA812B9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D9A7A-E5A3-4D07-C8F0-E5306D943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267255-4904-2FAC-0626-3B1D745B3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804F43-8F33-5C56-1F50-BAF67BB4C7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A8351-F985-688C-E467-72F6E178266C}"/>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8" name="Footer Placeholder 7">
            <a:extLst>
              <a:ext uri="{FF2B5EF4-FFF2-40B4-BE49-F238E27FC236}">
                <a16:creationId xmlns:a16="http://schemas.microsoft.com/office/drawing/2014/main" id="{51B07DB3-6333-E3EE-4995-906A184F9B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293FAA-4347-A4DA-09A4-62C4869F4E0E}"/>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42445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6E74-2E6F-F6CC-03CB-DAD9ED0D16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2BC31-A1DA-FB5F-5601-2EBC29E8BCB3}"/>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4" name="Footer Placeholder 3">
            <a:extLst>
              <a:ext uri="{FF2B5EF4-FFF2-40B4-BE49-F238E27FC236}">
                <a16:creationId xmlns:a16="http://schemas.microsoft.com/office/drawing/2014/main" id="{A3453AA7-5C6D-798A-95E5-3C07E55087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B8E290-DFD0-241A-15A0-21225985C25A}"/>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2611898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A9E5A8-53A6-1248-F4B3-07F4C32893F0}"/>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3" name="Footer Placeholder 2">
            <a:extLst>
              <a:ext uri="{FF2B5EF4-FFF2-40B4-BE49-F238E27FC236}">
                <a16:creationId xmlns:a16="http://schemas.microsoft.com/office/drawing/2014/main" id="{71BFFB1F-0E7D-CC7A-2265-6C2BC5D9FF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307B4-5F6C-3ED4-622E-197F3C0302BB}"/>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3865383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CC6D-DBC2-1C27-3DAF-F683B12B1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C889A0-8DCE-E721-5A0F-C2ECDAD918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27510-2E6D-902C-96EB-D5B8B6CAE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CA48F9-4F20-DA66-EF29-D458A8CF2E6E}"/>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6" name="Footer Placeholder 5">
            <a:extLst>
              <a:ext uri="{FF2B5EF4-FFF2-40B4-BE49-F238E27FC236}">
                <a16:creationId xmlns:a16="http://schemas.microsoft.com/office/drawing/2014/main" id="{BBD95350-7199-2442-2797-5798DE64C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77BD9-7B19-B4B6-22CB-FA443CAAAC65}"/>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4137568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1E30-5C2B-FA06-9800-05B1FFE9E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F9EE03-6405-140A-FE71-3DC7A73E4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382E6E-EEC8-B291-60E4-4EBB25610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F6E24-0DB3-0DEC-70BE-7DA1FFC8B56B}"/>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6" name="Footer Placeholder 5">
            <a:extLst>
              <a:ext uri="{FF2B5EF4-FFF2-40B4-BE49-F238E27FC236}">
                <a16:creationId xmlns:a16="http://schemas.microsoft.com/office/drawing/2014/main" id="{84F0B5F4-F3EE-8276-F917-90F064373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79359-18E9-36AA-48CD-D98DE85303CE}"/>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116046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B084-7C53-AABB-DAFF-D9E6B72698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FD7E67-ADE5-4C6A-56E3-5B7A5F0C0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E62CF-E767-E7C4-8F7B-19A554A9CE7F}"/>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5" name="Footer Placeholder 4">
            <a:extLst>
              <a:ext uri="{FF2B5EF4-FFF2-40B4-BE49-F238E27FC236}">
                <a16:creationId xmlns:a16="http://schemas.microsoft.com/office/drawing/2014/main" id="{C2B8981F-C4DB-48BD-B6CD-FF91DE7B0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0C51D-7C2A-08E6-F7D0-64CDC5AC1FBD}"/>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339455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CE898-8D88-6D8F-42B6-60EC823CF4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ED3F6-124B-BFE8-F0F9-446000BE7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AB5E6-D311-9ADC-DB7A-BB8A9DE0E483}"/>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5" name="Footer Placeholder 4">
            <a:extLst>
              <a:ext uri="{FF2B5EF4-FFF2-40B4-BE49-F238E27FC236}">
                <a16:creationId xmlns:a16="http://schemas.microsoft.com/office/drawing/2014/main" id="{2A9EB0F7-DAB0-F2B5-18A0-F628B2C00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D0982-16E6-E084-1019-8E9A4F70E9B9}"/>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4960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25102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5FE9-9B68-1ECB-7023-E9D137E302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E386C0-A530-4815-7BC3-43370FC2E9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6B555-BDCC-3E32-9F58-66167F7B659A}"/>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5" name="Footer Placeholder 4">
            <a:extLst>
              <a:ext uri="{FF2B5EF4-FFF2-40B4-BE49-F238E27FC236}">
                <a16:creationId xmlns:a16="http://schemas.microsoft.com/office/drawing/2014/main" id="{8193347D-3C8C-0918-3B42-1F71380ED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5529E-6C45-E677-2DB7-CBE19C38018B}"/>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416968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5444-EEF1-C807-4079-C0274754B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E242B-9924-7131-6355-87CE6DAF2F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61A66-5036-77CA-DD12-413E94D4E234}"/>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5" name="Footer Placeholder 4">
            <a:extLst>
              <a:ext uri="{FF2B5EF4-FFF2-40B4-BE49-F238E27FC236}">
                <a16:creationId xmlns:a16="http://schemas.microsoft.com/office/drawing/2014/main" id="{1EBC83DC-DCA2-2544-A592-8934D29B2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3FC44-7B03-2174-8054-413DD2C082B1}"/>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66954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9899-3A33-F617-EDDC-8FB3A2D7A8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F4D19-15BC-6B47-B9D1-7177C006DF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2A7F9C-49F5-65CD-4AC4-075E488C34D1}"/>
              </a:ext>
            </a:extLst>
          </p:cNvPr>
          <p:cNvSpPr>
            <a:spLocks noGrp="1"/>
          </p:cNvSpPr>
          <p:nvPr>
            <p:ph type="dt" sz="half" idx="10"/>
          </p:nvPr>
        </p:nvSpPr>
        <p:spPr/>
        <p:txBody>
          <a:bodyPr/>
          <a:lstStyle/>
          <a:p>
            <a:fld id="{ADCE7F5A-EC8F-406B-8EF3-34851219FE48}" type="datetimeFigureOut">
              <a:rPr lang="en-US" smtClean="0"/>
              <a:t>1/13/2023</a:t>
            </a:fld>
            <a:endParaRPr lang="en-US"/>
          </a:p>
        </p:txBody>
      </p:sp>
      <p:sp>
        <p:nvSpPr>
          <p:cNvPr id="5" name="Footer Placeholder 4">
            <a:extLst>
              <a:ext uri="{FF2B5EF4-FFF2-40B4-BE49-F238E27FC236}">
                <a16:creationId xmlns:a16="http://schemas.microsoft.com/office/drawing/2014/main" id="{98DA167C-7D74-CB9E-841E-5A57B549F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7FFE2-1143-3E3E-86B9-39C7D9F05D25}"/>
              </a:ext>
            </a:extLst>
          </p:cNvPr>
          <p:cNvSpPr>
            <a:spLocks noGrp="1"/>
          </p:cNvSpPr>
          <p:nvPr>
            <p:ph type="sldNum" sz="quarter" idx="12"/>
          </p:nvPr>
        </p:nvSpPr>
        <p:spPr/>
        <p:txBody>
          <a:bodyPr/>
          <a:lstStyle/>
          <a:p>
            <a:fld id="{86968F11-4D57-4E0E-83C7-7AEB13BD2114}" type="slidenum">
              <a:rPr lang="en-US" smtClean="0"/>
              <a:t>‹#›</a:t>
            </a:fld>
            <a:endParaRPr lang="en-US"/>
          </a:p>
        </p:txBody>
      </p:sp>
    </p:spTree>
    <p:extLst>
      <p:ext uri="{BB962C8B-B14F-4D97-AF65-F5344CB8AC3E}">
        <p14:creationId xmlns:p14="http://schemas.microsoft.com/office/powerpoint/2010/main" val="259537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69"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FB2983-BFED-3D1D-EE62-3A03C29129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FA9DE9-854B-D8B7-F7B8-5D31DDDC8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F0F73-07CE-A743-7233-7187C8DD9F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E7F5A-EC8F-406B-8EF3-34851219FE48}" type="datetimeFigureOut">
              <a:rPr lang="en-US" smtClean="0"/>
              <a:t>1/13/2023</a:t>
            </a:fld>
            <a:endParaRPr lang="en-US"/>
          </a:p>
        </p:txBody>
      </p:sp>
      <p:sp>
        <p:nvSpPr>
          <p:cNvPr id="5" name="Footer Placeholder 4">
            <a:extLst>
              <a:ext uri="{FF2B5EF4-FFF2-40B4-BE49-F238E27FC236}">
                <a16:creationId xmlns:a16="http://schemas.microsoft.com/office/drawing/2014/main" id="{D2DC08FD-0DF3-14E9-8BEC-85C90DF12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13B201-B5A3-2E16-83A6-3783E6A02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68F11-4D57-4E0E-83C7-7AEB13BD2114}" type="slidenum">
              <a:rPr lang="en-US" smtClean="0"/>
              <a:t>‹#›</a:t>
            </a:fld>
            <a:endParaRPr lang="en-US"/>
          </a:p>
        </p:txBody>
      </p:sp>
    </p:spTree>
    <p:extLst>
      <p:ext uri="{BB962C8B-B14F-4D97-AF65-F5344CB8AC3E}">
        <p14:creationId xmlns:p14="http://schemas.microsoft.com/office/powerpoint/2010/main" val="191559582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usscouts.org/advance/changes/advchanges23.as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lick.icptrack.com/icp/relay.php?r=30354341&amp;msgid=294586&amp;act=85C6&amp;c=1518147&amp;pid=1662727&amp;destination=https%3A%2F%2Fncacbsa-org.zoom.us%2Fj%2F89026351032%23success&amp;cf=14346&amp;v=60369471358922014ef403a11e33d7ccfe4c43d879a9eb6f3f214d7ffed12e3d" TargetMode="External"/><Relationship Id="rId2" Type="http://schemas.openxmlformats.org/officeDocument/2006/relationships/hyperlink" Target="https://my.scouting.org/" TargetMode="External"/><Relationship Id="rId1" Type="http://schemas.openxmlformats.org/officeDocument/2006/relationships/slideLayout" Target="../slideLayouts/slideLayout2.xml"/><Relationship Id="rId4" Type="http://schemas.openxmlformats.org/officeDocument/2006/relationships/hyperlink" Target="https://click.icptrack.com/icp/relay.php?r=30354341&amp;msgid=294586&amp;act=85C6&amp;c=1518147&amp;pid=1662727&amp;destination=https%3A%2F%2Fwww.ncacbsa.org%2Ffirst-aid-kits%2F&amp;cf=14346&amp;v=26e9aa717f25996b5f74c08afbe00faca44fcc8377ad56d1f6b3a6ed551a729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s://scoutingevent.com/082-6666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jamboreeonthetrail.org/registratio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coutbookpp.scouting.org/" TargetMode="External"/><Relationship Id="rId2" Type="http://schemas.openxmlformats.org/officeDocument/2006/relationships/hyperlink" Target="https://discussions.scouting.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GM.MB.Dean@hotmail.com" TargetMode="External"/><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https://nesa.org/awards-and-recognition/service-project-of-the-year-award/"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ncacbsa.org/george-mason/district-resources/merit-badges/rifle-shotgun-training/" TargetMode="External"/><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3.bin"/><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hyperlink" Target="https://www.ncacbsa.org/george-mason/district-resources/merit-badges/rifle-shotgun-train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326977" y="348974"/>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b="1" dirty="0">
                <a:latin typeface="Arial" panose="020B0604020202020204" pitchFamily="34" charset="0"/>
                <a:cs typeface="Arial" panose="020B0604020202020204" pitchFamily="34" charset="0"/>
              </a:rPr>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January 12,</a:t>
            </a:r>
            <a:r>
              <a:rPr b="1" dirty="0">
                <a:latin typeface="Arial" panose="020B0604020202020204" pitchFamily="34" charset="0"/>
                <a:cs typeface="Arial" panose="020B0604020202020204" pitchFamily="34" charset="0"/>
              </a:rPr>
              <a:t> 202</a:t>
            </a:r>
            <a:r>
              <a:rPr lang="en-US" b="1" dirty="0">
                <a:latin typeface="Arial" panose="020B0604020202020204" pitchFamily="34" charset="0"/>
                <a:cs typeface="Arial" panose="020B0604020202020204" pitchFamily="34" charset="0"/>
              </a:rPr>
              <a:t>3</a:t>
            </a:r>
            <a:endParaRPr b="1" dirty="0">
              <a:latin typeface="Arial" panose="020B0604020202020204" pitchFamily="34" charset="0"/>
              <a:cs typeface="Arial" panose="020B0604020202020204" pitchFamily="34" charset="0"/>
            </a:endParaRP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07657F53-AEBF-D628-1504-7E26C6838810}"/>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Advancement – Moving Along the Scouting Trail</a:t>
            </a:r>
          </a:p>
        </p:txBody>
      </p:sp>
      <p:graphicFrame>
        <p:nvGraphicFramePr>
          <p:cNvPr id="5" name="Content Placeholder 2">
            <a:extLst>
              <a:ext uri="{FF2B5EF4-FFF2-40B4-BE49-F238E27FC236}">
                <a16:creationId xmlns:a16="http://schemas.microsoft.com/office/drawing/2014/main" id="{B3E8EF43-15D9-66D9-3F0F-999335600A36}"/>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7017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605307E4-A14E-4DD0-99B1-2D3C3CE62486}"/>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Camping – Where to go/What to Do</a:t>
            </a:r>
          </a:p>
        </p:txBody>
      </p:sp>
      <p:graphicFrame>
        <p:nvGraphicFramePr>
          <p:cNvPr id="5" name="Content Placeholder 2">
            <a:extLst>
              <a:ext uri="{FF2B5EF4-FFF2-40B4-BE49-F238E27FC236}">
                <a16:creationId xmlns:a16="http://schemas.microsoft.com/office/drawing/2014/main" id="{F76C0427-82F6-2559-A283-DBF2B55442B6}"/>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6470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DC077AA5-1385-614F-8CA4-B199E9B9C476}"/>
              </a:ext>
            </a:extLst>
          </p:cNvPr>
          <p:cNvSpPr>
            <a:spLocks noGrp="1"/>
          </p:cNvSpPr>
          <p:nvPr>
            <p:ph type="title"/>
          </p:nvPr>
        </p:nvSpPr>
        <p:spPr>
          <a:xfrm>
            <a:off x="524741" y="620392"/>
            <a:ext cx="3808268" cy="5504688"/>
          </a:xfrm>
        </p:spPr>
        <p:txBody>
          <a:bodyPr>
            <a:normAutofit/>
          </a:bodyPr>
          <a:lstStyle/>
          <a:p>
            <a:r>
              <a:rPr lang="en-US" sz="5600">
                <a:solidFill>
                  <a:schemeClr val="bg1"/>
                </a:solidFill>
              </a:rPr>
              <a:t>Civic Service and Awards – To Help Other People at All Times</a:t>
            </a:r>
          </a:p>
        </p:txBody>
      </p:sp>
      <p:graphicFrame>
        <p:nvGraphicFramePr>
          <p:cNvPr id="5" name="Content Placeholder 2">
            <a:extLst>
              <a:ext uri="{FF2B5EF4-FFF2-40B4-BE49-F238E27FC236}">
                <a16:creationId xmlns:a16="http://schemas.microsoft.com/office/drawing/2014/main" id="{D0BFB368-78C0-0C05-3A9E-EAACB7185D32}"/>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6413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8E59520C-16C8-AF8B-DA90-432E99BA076B}"/>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Training – Preparing Adults &amp; Youth to Lead</a:t>
            </a:r>
          </a:p>
        </p:txBody>
      </p:sp>
      <p:graphicFrame>
        <p:nvGraphicFramePr>
          <p:cNvPr id="5" name="Content Placeholder 2">
            <a:extLst>
              <a:ext uri="{FF2B5EF4-FFF2-40B4-BE49-F238E27FC236}">
                <a16:creationId xmlns:a16="http://schemas.microsoft.com/office/drawing/2014/main" id="{2539178E-5BC5-03F2-9E0A-AF8D428E13EA}"/>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9338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C02557E3-FAB4-2A94-0EE9-1A448AA83C45}"/>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Membership – Making Scouting Available</a:t>
            </a:r>
          </a:p>
        </p:txBody>
      </p:sp>
      <p:graphicFrame>
        <p:nvGraphicFramePr>
          <p:cNvPr id="5" name="Content Placeholder 2">
            <a:extLst>
              <a:ext uri="{FF2B5EF4-FFF2-40B4-BE49-F238E27FC236}">
                <a16:creationId xmlns:a16="http://schemas.microsoft.com/office/drawing/2014/main" id="{2939B57B-23C7-94D1-1195-B702F410435C}"/>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26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6589AB5B-9610-F7EF-B74E-8208DEFA247F}"/>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Marketing &amp; Communications – Telling Our Story</a:t>
            </a:r>
          </a:p>
        </p:txBody>
      </p:sp>
      <p:graphicFrame>
        <p:nvGraphicFramePr>
          <p:cNvPr id="5" name="Content Placeholder 2">
            <a:extLst>
              <a:ext uri="{FF2B5EF4-FFF2-40B4-BE49-F238E27FC236}">
                <a16:creationId xmlns:a16="http://schemas.microsoft.com/office/drawing/2014/main" id="{6B50CDB2-8AE8-0D3B-9134-4934D19E6B02}"/>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656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94F90FC1-4D29-D4C6-6517-0621E867D0C0}"/>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Finance – Paying for Scouting</a:t>
            </a:r>
          </a:p>
        </p:txBody>
      </p:sp>
      <p:graphicFrame>
        <p:nvGraphicFramePr>
          <p:cNvPr id="12" name="Content Placeholder 2">
            <a:extLst>
              <a:ext uri="{FF2B5EF4-FFF2-40B4-BE49-F238E27FC236}">
                <a16:creationId xmlns:a16="http://schemas.microsoft.com/office/drawing/2014/main" id="{C41F4BB1-737B-9692-D90E-D3F55311C4B8}"/>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124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63C8D885-1F3E-2028-55E2-BE75DB425466}"/>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Nominating Committee – Developing District Leadership</a:t>
            </a:r>
          </a:p>
        </p:txBody>
      </p:sp>
      <p:graphicFrame>
        <p:nvGraphicFramePr>
          <p:cNvPr id="5" name="Content Placeholder 2">
            <a:extLst>
              <a:ext uri="{FF2B5EF4-FFF2-40B4-BE49-F238E27FC236}">
                <a16:creationId xmlns:a16="http://schemas.microsoft.com/office/drawing/2014/main" id="{73E42046-4B21-7DBC-2993-3CD3C8DA9E51}"/>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1302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9DA5EAAC-A687-A738-1155-E92DF21201D0}"/>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Last Words</a:t>
            </a:r>
          </a:p>
        </p:txBody>
      </p:sp>
      <p:graphicFrame>
        <p:nvGraphicFramePr>
          <p:cNvPr id="5" name="Content Placeholder 2">
            <a:extLst>
              <a:ext uri="{FF2B5EF4-FFF2-40B4-BE49-F238E27FC236}">
                <a16:creationId xmlns:a16="http://schemas.microsoft.com/office/drawing/2014/main" id="{453FB4E4-0355-1D18-D33F-3C190567D902}"/>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7176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dirty="0"/>
              <a:t>John Drisco, Vice Chair Program</a:t>
            </a:r>
          </a:p>
          <a:p>
            <a:r>
              <a:rPr dirty="0"/>
              <a:t>Matt Burns, </a:t>
            </a:r>
            <a:r>
              <a:rPr lang="en-US" dirty="0"/>
              <a:t>Deputy </a:t>
            </a:r>
            <a:r>
              <a:rPr dirty="0"/>
              <a:t>Vice Chair Program</a:t>
            </a:r>
          </a:p>
          <a:p>
            <a:r>
              <a:rPr dirty="0"/>
              <a:t>George Mason District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B3B2-30D6-7F35-2D15-590CF3845E42}"/>
              </a:ext>
            </a:extLst>
          </p:cNvPr>
          <p:cNvSpPr>
            <a:spLocks noGrp="1"/>
          </p:cNvSpPr>
          <p:nvPr>
            <p:ph type="title"/>
          </p:nvPr>
        </p:nvSpPr>
        <p:spPr>
          <a:xfrm>
            <a:off x="838201" y="743447"/>
            <a:ext cx="3597320" cy="3692028"/>
          </a:xfrm>
          <a:noFill/>
        </p:spPr>
        <p:txBody>
          <a:bodyPr vert="horz" lIns="91440" tIns="45720" rIns="91440" bIns="45720" rtlCol="0" anchor="b">
            <a:normAutofit/>
          </a:bodyPr>
          <a:lstStyle/>
          <a:p>
            <a:pPr>
              <a:spcBef>
                <a:spcPct val="0"/>
              </a:spcBef>
            </a:pPr>
            <a:r>
              <a:rPr lang="en-US" sz="5200" b="1" kern="1200" dirty="0">
                <a:solidFill>
                  <a:schemeClr val="tx1"/>
                </a:solidFill>
                <a:latin typeface="+mj-lt"/>
                <a:ea typeface="+mj-ea"/>
                <a:cs typeface="+mj-cs"/>
              </a:rPr>
              <a:t>Pledge</a:t>
            </a:r>
          </a:p>
        </p:txBody>
      </p:sp>
      <p:pic>
        <p:nvPicPr>
          <p:cNvPr id="5" name="Picture 4">
            <a:extLst>
              <a:ext uri="{FF2B5EF4-FFF2-40B4-BE49-F238E27FC236}">
                <a16:creationId xmlns:a16="http://schemas.microsoft.com/office/drawing/2014/main" id="{C069EEA5-4EDE-2A18-9827-DD8C097618CD}"/>
              </a:ext>
            </a:extLst>
          </p:cNvPr>
          <p:cNvPicPr>
            <a:picLocks noChangeAspect="1"/>
          </p:cNvPicPr>
          <p:nvPr/>
        </p:nvPicPr>
        <p:blipFill rotWithShape="1">
          <a:blip r:embed="rId2"/>
          <a:srcRect l="7310" r="7144" b="-1"/>
          <a:stretch/>
        </p:blipFill>
        <p:spPr>
          <a:xfrm>
            <a:off x="5170507" y="484633"/>
            <a:ext cx="6542215" cy="5888736"/>
          </a:xfrm>
          <a:prstGeom prst="rect">
            <a:avLst/>
          </a:prstGeom>
        </p:spPr>
      </p:pic>
    </p:spTree>
    <p:extLst>
      <p:ext uri="{BB962C8B-B14F-4D97-AF65-F5344CB8AC3E}">
        <p14:creationId xmlns:p14="http://schemas.microsoft.com/office/powerpoint/2010/main" val="26431878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lstStyle>
            <a:lvl1pPr>
              <a:defRPr sz="4000"/>
            </a:lvl1pPr>
          </a:lstStyle>
          <a:p>
            <a:r>
              <a:rPr b="1" dirty="0"/>
              <a:t>Current 202</a:t>
            </a:r>
            <a:r>
              <a:rPr lang="en-US" b="1" dirty="0"/>
              <a:t>2</a:t>
            </a:r>
            <a:r>
              <a:rPr b="1" dirty="0"/>
              <a:t> GM Calendar</a:t>
            </a:r>
          </a:p>
        </p:txBody>
      </p:sp>
      <p:sp>
        <p:nvSpPr>
          <p:cNvPr id="112" name="Content Placeholder 2"/>
          <p:cNvSpPr txBox="1">
            <a:spLocks noGrp="1"/>
          </p:cNvSpPr>
          <p:nvPr>
            <p:ph type="body" sz="half" idx="1"/>
          </p:nvPr>
        </p:nvSpPr>
        <p:spPr>
          <a:xfrm>
            <a:off x="358923" y="1548040"/>
            <a:ext cx="7208204" cy="4622024"/>
          </a:xfrm>
          <a:prstGeom prst="rect">
            <a:avLst/>
          </a:prstGeom>
        </p:spPr>
        <p:txBody>
          <a:bodyPr>
            <a:normAutofit/>
          </a:bodyPr>
          <a:lstStyle/>
          <a:p>
            <a:pPr>
              <a:defRPr sz="2000"/>
            </a:pPr>
            <a:r>
              <a:rPr lang="en-US" dirty="0"/>
              <a:t>February 4, 2023 – District Life To Eagle Seminar</a:t>
            </a:r>
          </a:p>
          <a:p>
            <a:pPr>
              <a:defRPr sz="2000"/>
            </a:pPr>
            <a:r>
              <a:rPr lang="en-US" dirty="0"/>
              <a:t>February 25, 2023 – University of Scouting</a:t>
            </a:r>
          </a:p>
          <a:p>
            <a:pPr>
              <a:defRPr sz="2000"/>
            </a:pPr>
            <a:r>
              <a:rPr lang="en-US" dirty="0"/>
              <a:t>March 4, 2023 – Merit Badge Day at Fairfax Presbyterian Church</a:t>
            </a:r>
          </a:p>
          <a:p>
            <a:pPr>
              <a:defRPr sz="2000"/>
            </a:pPr>
            <a:r>
              <a:rPr lang="en-US" dirty="0"/>
              <a:t>March 25, 2023 – Pinewood Derby at Fairfax Presbyterian Church</a:t>
            </a:r>
          </a:p>
          <a:p>
            <a:pPr>
              <a:defRPr sz="2000"/>
            </a:pPr>
            <a:r>
              <a:rPr lang="en-US" dirty="0"/>
              <a:t>April 13, 2023 - District COH (before April Roundtable) </a:t>
            </a:r>
          </a:p>
          <a:p>
            <a:pPr>
              <a:defRPr sz="2000"/>
            </a:pPr>
            <a:r>
              <a:rPr lang="en-US" dirty="0"/>
              <a:t>May 5-7, 2023 – Spring Camporee Theme: Canoeing at Antietam</a:t>
            </a:r>
          </a:p>
          <a:p>
            <a:pPr>
              <a:defRPr sz="2000"/>
            </a:pPr>
            <a:r>
              <a:rPr lang="en-US" dirty="0"/>
              <a:t>May 13-20, 2023 – Jamboree on the Trail</a:t>
            </a:r>
          </a:p>
          <a:p>
            <a:pPr>
              <a:defRPr sz="2000"/>
            </a:pPr>
            <a:r>
              <a:rPr lang="en-US" dirty="0"/>
              <a:t>May 13, 2023 – District Hike-O-</a:t>
            </a:r>
            <a:r>
              <a:rPr lang="en-US" dirty="0" err="1"/>
              <a:t>Ree</a:t>
            </a:r>
            <a:endParaRPr lang="en-US" dirty="0"/>
          </a:p>
          <a:p>
            <a:pPr>
              <a:defRPr sz="2000"/>
            </a:pPr>
            <a:r>
              <a:rPr lang="en-US" dirty="0"/>
              <a:t>May 25, 2023 – Elks Youth Recognition Dinner for 2021 GM Eagles</a:t>
            </a:r>
          </a:p>
          <a:p>
            <a:pPr>
              <a:defRPr sz="2000"/>
            </a:pPr>
            <a:r>
              <a:rPr lang="en-US" dirty="0"/>
              <a:t>May 29, 2023 – Flags In</a:t>
            </a:r>
          </a:p>
          <a:p>
            <a:pPr>
              <a:defRPr sz="2000"/>
            </a:pPr>
            <a:endParaRPr lang="en-US" dirty="0"/>
          </a:p>
          <a:p>
            <a:pPr>
              <a:defRPr sz="2000"/>
            </a:pPr>
            <a:endParaRPr lang="en-US" dirty="0"/>
          </a:p>
        </p:txBody>
      </p:sp>
      <p:pic>
        <p:nvPicPr>
          <p:cNvPr id="113" name="Picture 4" descr="Picture 4"/>
          <p:cNvPicPr>
            <a:picLocks noChangeAspect="1"/>
          </p:cNvPicPr>
          <p:nvPr/>
        </p:nvPicPr>
        <p:blipFill>
          <a:blip r:embed="rId2"/>
          <a:srcRect t="1067"/>
          <a:stretch>
            <a:fillRect/>
          </a:stretch>
        </p:blipFill>
        <p:spPr>
          <a:xfrm>
            <a:off x="7567127" y="1867637"/>
            <a:ext cx="3928530" cy="356337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761-6F50-4FF9-B83A-85F4D56E220D}"/>
              </a:ext>
            </a:extLst>
          </p:cNvPr>
          <p:cNvSpPr>
            <a:spLocks noGrp="1"/>
          </p:cNvSpPr>
          <p:nvPr>
            <p:ph type="title"/>
          </p:nvPr>
        </p:nvSpPr>
        <p:spPr/>
        <p:txBody>
          <a:bodyPr/>
          <a:lstStyle/>
          <a:p>
            <a:r>
              <a:rPr lang="en-US" b="1" dirty="0"/>
              <a:t>STEM</a:t>
            </a:r>
          </a:p>
        </p:txBody>
      </p:sp>
      <p:sp>
        <p:nvSpPr>
          <p:cNvPr id="3" name="Content Placeholder 2">
            <a:extLst>
              <a:ext uri="{FF2B5EF4-FFF2-40B4-BE49-F238E27FC236}">
                <a16:creationId xmlns:a16="http://schemas.microsoft.com/office/drawing/2014/main" id="{9050ED84-CA8C-4124-AA00-10F028E32807}"/>
              </a:ext>
            </a:extLst>
          </p:cNvPr>
          <p:cNvSpPr>
            <a:spLocks noGrp="1"/>
          </p:cNvSpPr>
          <p:nvPr>
            <p:ph idx="1"/>
          </p:nvPr>
        </p:nvSpPr>
        <p:spPr>
          <a:xfrm>
            <a:off x="399496" y="1690688"/>
            <a:ext cx="11585358" cy="4967564"/>
          </a:xfrm>
        </p:spPr>
        <p:txBody>
          <a:bodyPr>
            <a:normAutofit/>
          </a:bodyPr>
          <a:lstStyle/>
          <a:p>
            <a:r>
              <a:rPr lang="en-US" dirty="0"/>
              <a:t>Chess Tournaments</a:t>
            </a:r>
          </a:p>
          <a:p>
            <a:pPr lvl="1"/>
            <a:r>
              <a:rPr lang="en-US" dirty="0"/>
              <a:t>Cubs – 4 February 2023</a:t>
            </a:r>
          </a:p>
          <a:p>
            <a:pPr lvl="1"/>
            <a:r>
              <a:rPr lang="en-US" dirty="0"/>
              <a:t>SBSA – 11 February 2023</a:t>
            </a:r>
          </a:p>
          <a:p>
            <a:r>
              <a:rPr lang="en-US" dirty="0"/>
              <a:t>DC STEM Trek- Showcases 24 government agencies, private organizations and monuments related to the tenets upon which STEM is based.</a:t>
            </a:r>
          </a:p>
          <a:p>
            <a:pPr lvl="1"/>
            <a:r>
              <a:rPr lang="en-US" dirty="0"/>
              <a:t>10.57 miles</a:t>
            </a:r>
          </a:p>
          <a:p>
            <a:pPr lvl="1"/>
            <a:r>
              <a:rPr lang="en-US" dirty="0"/>
              <a:t>4.75 miles</a:t>
            </a:r>
          </a:p>
          <a:p>
            <a:pPr lvl="1"/>
            <a:r>
              <a:rPr lang="en-US" dirty="0">
                <a:hlinkClick r:id="rId2"/>
              </a:rPr>
              <a:t>https://www.ncacbsa.org/wp-content/uploads/2022/09/DC-STEM-Trek-2.pdf</a:t>
            </a:r>
            <a:r>
              <a:rPr lang="en-US" dirty="0"/>
              <a:t> </a:t>
            </a:r>
          </a:p>
          <a:p>
            <a:endParaRPr lang="en-US" dirty="0"/>
          </a:p>
        </p:txBody>
      </p:sp>
    </p:spTree>
    <p:extLst>
      <p:ext uri="{BB962C8B-B14F-4D97-AF65-F5344CB8AC3E}">
        <p14:creationId xmlns:p14="http://schemas.microsoft.com/office/powerpoint/2010/main" val="216366623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E189-0040-003F-6D82-8DC0DA3269BB}"/>
              </a:ext>
            </a:extLst>
          </p:cNvPr>
          <p:cNvSpPr>
            <a:spLocks noGrp="1"/>
          </p:cNvSpPr>
          <p:nvPr>
            <p:ph type="title"/>
          </p:nvPr>
        </p:nvSpPr>
        <p:spPr/>
        <p:txBody>
          <a:bodyPr/>
          <a:lstStyle/>
          <a:p>
            <a:r>
              <a:rPr lang="en-US" b="1" dirty="0"/>
              <a:t>Advancement</a:t>
            </a:r>
          </a:p>
        </p:txBody>
      </p:sp>
      <p:sp>
        <p:nvSpPr>
          <p:cNvPr id="3" name="Text Placeholder 2">
            <a:extLst>
              <a:ext uri="{FF2B5EF4-FFF2-40B4-BE49-F238E27FC236}">
                <a16:creationId xmlns:a16="http://schemas.microsoft.com/office/drawing/2014/main" id="{3494D960-1D51-3560-2EC0-4A505683B05D}"/>
              </a:ext>
            </a:extLst>
          </p:cNvPr>
          <p:cNvSpPr>
            <a:spLocks noGrp="1"/>
          </p:cNvSpPr>
          <p:nvPr>
            <p:ph type="body" idx="1"/>
          </p:nvPr>
        </p:nvSpPr>
        <p:spPr/>
        <p:txBody>
          <a:bodyPr/>
          <a:lstStyle/>
          <a:p>
            <a:r>
              <a:rPr lang="en-US" dirty="0"/>
              <a:t>Changes to Scout rank requirements effective January 1, 2023.</a:t>
            </a:r>
          </a:p>
          <a:p>
            <a:r>
              <a:rPr lang="en-US" dirty="0"/>
              <a:t>All Scouts must complete all 2023 requirements for any rank earned after January 1, 2023.  Most significant change involves Outdoor Code and Leave No Trace</a:t>
            </a:r>
          </a:p>
          <a:p>
            <a:r>
              <a:rPr lang="en-US" dirty="0"/>
              <a:t>New merit badge requirements also took effect on January 1, 2023.</a:t>
            </a:r>
          </a:p>
          <a:p>
            <a:r>
              <a:rPr lang="en-US" dirty="0"/>
              <a:t>Impacts involved 30 merit badges – most significant impacts on Archery, Cooking, Cycling, Hiking and Snow Sports</a:t>
            </a:r>
          </a:p>
          <a:p>
            <a:r>
              <a:rPr lang="en-US" dirty="0"/>
              <a:t>For a comprehensive description of changes in a single place, please see </a:t>
            </a:r>
            <a:r>
              <a:rPr lang="en-US" dirty="0">
                <a:hlinkClick r:id="rId2"/>
              </a:rPr>
              <a:t>http://usscouts.org/advance/changes/advchanges23.asp</a:t>
            </a:r>
            <a:endParaRPr lang="en-US" dirty="0"/>
          </a:p>
        </p:txBody>
      </p:sp>
    </p:spTree>
    <p:extLst>
      <p:ext uri="{BB962C8B-B14F-4D97-AF65-F5344CB8AC3E}">
        <p14:creationId xmlns:p14="http://schemas.microsoft.com/office/powerpoint/2010/main" val="362798992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lstStyle/>
          <a:p>
            <a:r>
              <a:rPr lang="en-US" b="1" dirty="0"/>
              <a:t>District Life to Eagle Seminar</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85000" lnSpcReduction="20000"/>
          </a:bodyPr>
          <a:lstStyle/>
          <a:p>
            <a:r>
              <a:rPr lang="en-US" b="1" dirty="0"/>
              <a:t>Saturday, 4 February 2023</a:t>
            </a:r>
            <a:endParaRPr lang="en-US" dirty="0"/>
          </a:p>
          <a:p>
            <a:r>
              <a:rPr lang="en-US" b="1" dirty="0"/>
              <a:t>1:00 to 4:00 p.m.</a:t>
            </a:r>
            <a:endParaRPr lang="en-US" dirty="0"/>
          </a:p>
          <a:p>
            <a:r>
              <a:rPr lang="en-US" b="1" dirty="0"/>
              <a:t>Virtual</a:t>
            </a:r>
          </a:p>
          <a:p>
            <a:r>
              <a:rPr lang="en-US" b="1" dirty="0"/>
              <a:t>Register at: </a:t>
            </a:r>
            <a:r>
              <a:rPr lang="en-US" b="1" dirty="0">
                <a:hlinkClick r:id="rId2"/>
              </a:rPr>
              <a:t>https://scoutingevent.com/082-64518</a:t>
            </a:r>
            <a:endParaRPr lang="en-US" b="1" dirty="0"/>
          </a:p>
          <a:p>
            <a:pPr marL="0" indent="0">
              <a:buNone/>
            </a:pPr>
            <a:endParaRPr lang="en-US" b="1" dirty="0"/>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3">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308324"/>
          </a:xfrm>
          <a:prstGeom prst="rect">
            <a:avLst/>
          </a:prstGeom>
          <a:noFill/>
        </p:spPr>
        <p:txBody>
          <a:bodyPr wrap="square" rtlCol="0">
            <a:spAutoFit/>
          </a:bodyPr>
          <a:lstStyle/>
          <a:p>
            <a:r>
              <a:rPr lang="en-US" b="1" dirty="0"/>
              <a:t>Who should attend: </a:t>
            </a:r>
          </a:p>
          <a:p>
            <a:endParaRPr lang="en-US" dirty="0"/>
          </a:p>
          <a:p>
            <a:pPr marL="285750" lvl="0" indent="-285750">
              <a:buFont typeface="Arial" panose="020B0604020202020204" pitchFamily="34" charset="0"/>
              <a:buChar char="•"/>
            </a:pPr>
            <a:r>
              <a:rPr lang="en-US" dirty="0"/>
              <a:t>Life Scouts or advanced Star Scouts who want to pursue the Eagle Rank</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Eagle advisors, coaches or unit leaders that haven’t attended a seminar in two years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1754326"/>
          </a:xfrm>
          <a:prstGeom prst="rect">
            <a:avLst/>
          </a:prstGeom>
          <a:noFill/>
        </p:spPr>
        <p:txBody>
          <a:bodyPr wrap="square" rtlCol="0">
            <a:spAutoFit/>
          </a:bodyPr>
          <a:lstStyle/>
          <a:p>
            <a:r>
              <a:rPr lang="en-US" b="1" dirty="0"/>
              <a:t>Registration is live now and must be registered by 3 February 2023 to get the Zoom link.</a:t>
            </a:r>
            <a:endParaRPr lang="en-US" dirty="0"/>
          </a:p>
          <a:p>
            <a:r>
              <a:rPr lang="en-US" dirty="0"/>
              <a:t> </a:t>
            </a:r>
          </a:p>
          <a:p>
            <a:r>
              <a:rPr lang="en-US" dirty="0"/>
              <a:t>Any questions contact Matt Burns at 703-938-9550. </a:t>
            </a:r>
          </a:p>
        </p:txBody>
      </p:sp>
    </p:spTree>
    <p:extLst>
      <p:ext uri="{BB962C8B-B14F-4D97-AF65-F5344CB8AC3E}">
        <p14:creationId xmlns:p14="http://schemas.microsoft.com/office/powerpoint/2010/main" val="285164205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BC78-53E3-4862-85FC-6D57358EAF67}"/>
              </a:ext>
            </a:extLst>
          </p:cNvPr>
          <p:cNvSpPr>
            <a:spLocks noGrp="1"/>
          </p:cNvSpPr>
          <p:nvPr>
            <p:ph type="title"/>
          </p:nvPr>
        </p:nvSpPr>
        <p:spPr>
          <a:xfrm>
            <a:off x="6017694" y="571733"/>
            <a:ext cx="5221266" cy="1344975"/>
          </a:xfrm>
        </p:spPr>
        <p:txBody>
          <a:bodyPr>
            <a:normAutofit/>
          </a:bodyPr>
          <a:lstStyle/>
          <a:p>
            <a:pPr algn="ctr"/>
            <a:r>
              <a:rPr lang="en-US" sz="4000" b="1" dirty="0"/>
              <a:t>2023 George Mason Pinewood Derby</a:t>
            </a:r>
          </a:p>
        </p:txBody>
      </p:sp>
      <p:pic>
        <p:nvPicPr>
          <p:cNvPr id="7" name="Picture 6" descr="A group of people sitting at a table&#10;&#10;Description automatically generated">
            <a:extLst>
              <a:ext uri="{FF2B5EF4-FFF2-40B4-BE49-F238E27FC236}">
                <a16:creationId xmlns:a16="http://schemas.microsoft.com/office/drawing/2014/main" id="{632C22B8-4915-4458-91ED-2694A43D94DD}"/>
              </a:ext>
            </a:extLst>
          </p:cNvPr>
          <p:cNvPicPr>
            <a:picLocks noChangeAspect="1"/>
          </p:cNvPicPr>
          <p:nvPr/>
        </p:nvPicPr>
        <p:blipFill rotWithShape="1">
          <a:blip r:embed="rId2">
            <a:extLst>
              <a:ext uri="{28A0092B-C50C-407E-A947-70E740481C1C}">
                <a14:useLocalDpi xmlns:a14="http://schemas.microsoft.com/office/drawing/2010/main" val="0"/>
              </a:ext>
            </a:extLst>
          </a:blip>
          <a:srcRect l="1245" r="29588"/>
          <a:stretch/>
        </p:blipFill>
        <p:spPr>
          <a:xfrm>
            <a:off x="484632" y="571733"/>
            <a:ext cx="5126736" cy="5559085"/>
          </a:xfrm>
          <a:prstGeom prst="rect">
            <a:avLst/>
          </a:prstGeom>
        </p:spPr>
      </p:pic>
      <p:sp>
        <p:nvSpPr>
          <p:cNvPr id="3" name="Content Placeholder 2">
            <a:extLst>
              <a:ext uri="{FF2B5EF4-FFF2-40B4-BE49-F238E27FC236}">
                <a16:creationId xmlns:a16="http://schemas.microsoft.com/office/drawing/2014/main" id="{6E7EF146-F2F2-4A05-9228-9C1DB291315B}"/>
              </a:ext>
            </a:extLst>
          </p:cNvPr>
          <p:cNvSpPr>
            <a:spLocks noGrp="1"/>
          </p:cNvSpPr>
          <p:nvPr>
            <p:ph idx="1"/>
          </p:nvPr>
        </p:nvSpPr>
        <p:spPr>
          <a:xfrm>
            <a:off x="5806440" y="2121763"/>
            <a:ext cx="5820953" cy="3773010"/>
          </a:xfrm>
        </p:spPr>
        <p:txBody>
          <a:bodyPr>
            <a:normAutofit fontScale="85000" lnSpcReduction="20000"/>
          </a:bodyPr>
          <a:lstStyle/>
          <a:p>
            <a:r>
              <a:rPr lang="en-US" sz="2400" dirty="0">
                <a:highlight>
                  <a:srgbClr val="FFFF00"/>
                </a:highlight>
              </a:rPr>
              <a:t>Race Day is March 25, 2023</a:t>
            </a:r>
          </a:p>
          <a:p>
            <a:r>
              <a:rPr lang="en-US" sz="2400" dirty="0"/>
              <a:t>All Packs wanting to participate in the 2023 Pinewood Derby MUST hold their Pack Pinewood Derbies by March 9, 2023. </a:t>
            </a:r>
          </a:p>
          <a:p>
            <a:r>
              <a:rPr lang="en-US" sz="2400" dirty="0"/>
              <a:t>One unit winner from each age bracket (Lions, Tigers, Wolves, etc.) regardless of gender.</a:t>
            </a:r>
          </a:p>
          <a:p>
            <a:r>
              <a:rPr lang="en-US" sz="2400" dirty="0"/>
              <a:t>Pack winners must register (and pay) on Council website.  $15.00 per entry.  No money collected at door on day of race.  Must register by 3/16/23.</a:t>
            </a:r>
          </a:p>
          <a:p>
            <a:r>
              <a:rPr lang="en-US" sz="2400" dirty="0"/>
              <a:t>Register coming soon. </a:t>
            </a:r>
            <a:endParaRPr lang="en-US" sz="2400" dirty="0">
              <a:solidFill>
                <a:srgbClr val="1C07B9"/>
              </a:solidFill>
              <a:highlight>
                <a:srgbClr val="FFFF00"/>
              </a:highlight>
            </a:endParaRPr>
          </a:p>
          <a:p>
            <a:r>
              <a:rPr lang="en-US" sz="2400" dirty="0"/>
              <a:t>Race will be held at Fairfax Presbyterian in Fairfax. </a:t>
            </a:r>
          </a:p>
          <a:p>
            <a:r>
              <a:rPr lang="en-US" sz="2400" dirty="0"/>
              <a:t>For questions, contact Pat Berney. </a:t>
            </a:r>
          </a:p>
        </p:txBody>
      </p:sp>
    </p:spTree>
    <p:extLst>
      <p:ext uri="{BB962C8B-B14F-4D97-AF65-F5344CB8AC3E}">
        <p14:creationId xmlns:p14="http://schemas.microsoft.com/office/powerpoint/2010/main" val="401377235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BD18-9B8E-4818-98FA-2EBE2B5C7F51}"/>
              </a:ext>
            </a:extLst>
          </p:cNvPr>
          <p:cNvSpPr>
            <a:spLocks noGrp="1"/>
          </p:cNvSpPr>
          <p:nvPr>
            <p:ph type="title"/>
          </p:nvPr>
        </p:nvSpPr>
        <p:spPr>
          <a:xfrm>
            <a:off x="3492062" y="319948"/>
            <a:ext cx="7809949" cy="972824"/>
          </a:xfrm>
        </p:spPr>
        <p:txBody>
          <a:bodyPr>
            <a:normAutofit/>
          </a:bodyPr>
          <a:lstStyle/>
          <a:p>
            <a:r>
              <a:rPr lang="en-US" b="1" dirty="0"/>
              <a:t>2023 District Merit Badge Event</a:t>
            </a:r>
          </a:p>
        </p:txBody>
      </p:sp>
      <p:pic>
        <p:nvPicPr>
          <p:cNvPr id="5" name="Content Placeholder 4" descr="A group of people posing for the camera&#10;&#10;Description automatically generated">
            <a:extLst>
              <a:ext uri="{FF2B5EF4-FFF2-40B4-BE49-F238E27FC236}">
                <a16:creationId xmlns:a16="http://schemas.microsoft.com/office/drawing/2014/main" id="{EDC58F37-8F6B-4663-9289-47F691804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20" y="1713548"/>
            <a:ext cx="3267942" cy="3267942"/>
          </a:xfrm>
          <a:prstGeom prst="rect">
            <a:avLst/>
          </a:prstGeom>
        </p:spPr>
      </p:pic>
      <p:sp>
        <p:nvSpPr>
          <p:cNvPr id="9" name="Content Placeholder 8">
            <a:extLst>
              <a:ext uri="{FF2B5EF4-FFF2-40B4-BE49-F238E27FC236}">
                <a16:creationId xmlns:a16="http://schemas.microsoft.com/office/drawing/2014/main" id="{36D526DA-4309-4ED4-BF88-70ABE592582B}"/>
              </a:ext>
            </a:extLst>
          </p:cNvPr>
          <p:cNvSpPr>
            <a:spLocks noGrp="1"/>
          </p:cNvSpPr>
          <p:nvPr>
            <p:ph idx="1"/>
          </p:nvPr>
        </p:nvSpPr>
        <p:spPr>
          <a:xfrm>
            <a:off x="3621386" y="1292772"/>
            <a:ext cx="8293643" cy="5360276"/>
          </a:xfrm>
        </p:spPr>
        <p:txBody>
          <a:bodyPr>
            <a:normAutofit fontScale="85000" lnSpcReduction="20000"/>
          </a:bodyPr>
          <a:lstStyle/>
          <a:p>
            <a:r>
              <a:rPr lang="en-US" dirty="0"/>
              <a:t>March 4</a:t>
            </a:r>
            <a:r>
              <a:rPr lang="en-US" baseline="30000" dirty="0"/>
              <a:t>th</a:t>
            </a:r>
            <a:r>
              <a:rPr lang="en-US" dirty="0"/>
              <a:t>, 2023 at Fairfax Presbyterian Church in Fairfax.</a:t>
            </a:r>
          </a:p>
          <a:p>
            <a:r>
              <a:rPr lang="en-US" b="0" i="0" dirty="0">
                <a:solidFill>
                  <a:srgbClr val="222222"/>
                </a:solidFill>
                <a:effectLst/>
                <a:latin typeface="Calibri" panose="020F0502020204030204" pitchFamily="34" charset="0"/>
              </a:rPr>
              <a:t>All units participating at this event needs to provide volunteers for the Friday Preparation, Saturday opening, and Adult Assistant to MBC in their class rooms</a:t>
            </a:r>
            <a:r>
              <a:rPr lang="en-US" dirty="0">
                <a:solidFill>
                  <a:srgbClr val="222222"/>
                </a:solidFill>
                <a:latin typeface="Calibri" panose="020F0502020204030204" pitchFamily="34" charset="0"/>
              </a:rPr>
              <a:t>. This list is needed by February 14</a:t>
            </a:r>
            <a:r>
              <a:rPr lang="en-US" baseline="30000" dirty="0">
                <a:solidFill>
                  <a:srgbClr val="222222"/>
                </a:solidFill>
                <a:latin typeface="Calibri" panose="020F0502020204030204" pitchFamily="34" charset="0"/>
              </a:rPr>
              <a:t>th</a:t>
            </a:r>
            <a:r>
              <a:rPr lang="en-US" dirty="0">
                <a:solidFill>
                  <a:srgbClr val="222222"/>
                </a:solidFill>
                <a:latin typeface="Calibri" panose="020F0502020204030204" pitchFamily="34" charset="0"/>
              </a:rPr>
              <a:t>, 2023</a:t>
            </a:r>
            <a:endParaRPr lang="en-US" b="1" dirty="0">
              <a:solidFill>
                <a:srgbClr val="FF0000"/>
              </a:solidFill>
            </a:endParaRPr>
          </a:p>
          <a:p>
            <a:r>
              <a:rPr lang="en-US" dirty="0"/>
              <a:t>Need Unit Merit Badge Day Coordinator names and contact details now to John Drisco at </a:t>
            </a:r>
            <a:r>
              <a:rPr lang="en-US" dirty="0">
                <a:hlinkClick r:id="rId3"/>
              </a:rPr>
              <a:t>gmasonmeritbadgeday@gmail.com</a:t>
            </a:r>
            <a:endParaRPr lang="en-US" dirty="0"/>
          </a:p>
          <a:p>
            <a:r>
              <a:rPr lang="en-US" b="0" i="0" dirty="0">
                <a:solidFill>
                  <a:srgbClr val="222222"/>
                </a:solidFill>
                <a:effectLst/>
                <a:latin typeface="Calibri" panose="020F0502020204030204" pitchFamily="34" charset="0"/>
              </a:rPr>
              <a:t>Note: The “pre-work” is not the same as a “prerequisite.”  The “pre-work” consists of tasks/activities that the Scout is advised to do in advance of the Merit Badge Day event.  A Scout can still participate in the Merit Badge Day class if he hasn’t completed the pre-work but failure to complete the pre-work may mean the Scout will leave Merit Badge Day with a partial merit badge.  A prerequisite is something that must be done in order to qualify to take the class.                                                                          </a:t>
            </a:r>
            <a:r>
              <a:rPr lang="en-US" dirty="0"/>
              <a:t>Feedback to John Drisco at gmasonmeritbadgeday@gmail.com</a:t>
            </a:r>
          </a:p>
        </p:txBody>
      </p:sp>
    </p:spTree>
    <p:extLst>
      <p:ext uri="{BB962C8B-B14F-4D97-AF65-F5344CB8AC3E}">
        <p14:creationId xmlns:p14="http://schemas.microsoft.com/office/powerpoint/2010/main" val="87255693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D9117-52F8-FC98-4C79-402DD2D5122A}"/>
              </a:ext>
            </a:extLst>
          </p:cNvPr>
          <p:cNvSpPr>
            <a:spLocks noGrp="1"/>
          </p:cNvSpPr>
          <p:nvPr>
            <p:ph type="title"/>
          </p:nvPr>
        </p:nvSpPr>
        <p:spPr>
          <a:xfrm>
            <a:off x="1524000" y="503583"/>
            <a:ext cx="8772939" cy="742121"/>
          </a:xfrm>
        </p:spPr>
        <p:txBody>
          <a:bodyPr>
            <a:normAutofit fontScale="90000"/>
          </a:bodyPr>
          <a:lstStyle/>
          <a:p>
            <a:r>
              <a:rPr lang="en-US" sz="4800" b="1" dirty="0"/>
              <a:t>Merit Badges being offer this year:</a:t>
            </a:r>
          </a:p>
        </p:txBody>
      </p:sp>
      <p:sp>
        <p:nvSpPr>
          <p:cNvPr id="3" name="Text Placeholder 2">
            <a:extLst>
              <a:ext uri="{FF2B5EF4-FFF2-40B4-BE49-F238E27FC236}">
                <a16:creationId xmlns:a16="http://schemas.microsoft.com/office/drawing/2014/main" id="{F154AE58-44E3-D6D6-4790-92D6495F8562}"/>
              </a:ext>
            </a:extLst>
          </p:cNvPr>
          <p:cNvSpPr>
            <a:spLocks noGrp="1"/>
          </p:cNvSpPr>
          <p:nvPr>
            <p:ph type="body" sz="quarter" idx="1"/>
          </p:nvPr>
        </p:nvSpPr>
        <p:spPr>
          <a:xfrm>
            <a:off x="1524000" y="1245705"/>
            <a:ext cx="9037983" cy="5327374"/>
          </a:xfrm>
        </p:spPr>
        <p:txBody>
          <a:bodyPr>
            <a:normAutofit fontScale="85000" lnSpcReduction="20000"/>
          </a:bodyPr>
          <a:lstStyle/>
          <a:p>
            <a:pPr marL="342900" indent="-342900">
              <a:buFont typeface="Arial" panose="020B0604020202020204" pitchFamily="34" charset="0"/>
              <a:buChar char="•"/>
            </a:pPr>
            <a:r>
              <a:rPr lang="en-US" dirty="0"/>
              <a:t>American Heritage</a:t>
            </a:r>
          </a:p>
          <a:p>
            <a:pPr marL="342900" indent="-342900">
              <a:buFont typeface="Arial" panose="020B0604020202020204" pitchFamily="34" charset="0"/>
              <a:buChar char="•"/>
            </a:pPr>
            <a:r>
              <a:rPr lang="en-US" dirty="0"/>
              <a:t>Citizenship of the Community</a:t>
            </a:r>
          </a:p>
          <a:p>
            <a:pPr marL="342900" indent="-342900">
              <a:buFont typeface="Arial" panose="020B0604020202020204" pitchFamily="34" charset="0"/>
              <a:buChar char="•"/>
            </a:pPr>
            <a:r>
              <a:rPr lang="en-US" dirty="0"/>
              <a:t>Citizenship of the Nation </a:t>
            </a:r>
          </a:p>
          <a:p>
            <a:pPr marL="342900" indent="-342900">
              <a:buFont typeface="Arial" panose="020B0604020202020204" pitchFamily="34" charset="0"/>
              <a:buChar char="•"/>
            </a:pPr>
            <a:r>
              <a:rPr lang="en-US" dirty="0"/>
              <a:t>Citizenship of the World</a:t>
            </a:r>
          </a:p>
          <a:p>
            <a:pPr marL="342900" indent="-342900">
              <a:buFont typeface="Arial" panose="020B0604020202020204" pitchFamily="34" charset="0"/>
              <a:buChar char="•"/>
            </a:pPr>
            <a:r>
              <a:rPr lang="en-US" dirty="0"/>
              <a:t>Communications</a:t>
            </a:r>
          </a:p>
          <a:p>
            <a:pPr marL="342900" indent="-342900">
              <a:buFont typeface="Arial" panose="020B0604020202020204" pitchFamily="34" charset="0"/>
              <a:buChar char="•"/>
            </a:pPr>
            <a:r>
              <a:rPr lang="en-US" dirty="0"/>
              <a:t>Disabilities Awareness</a:t>
            </a:r>
          </a:p>
          <a:p>
            <a:pPr marL="342900" indent="-342900">
              <a:buFont typeface="Arial" panose="020B0604020202020204" pitchFamily="34" charset="0"/>
              <a:buChar char="•"/>
            </a:pPr>
            <a:r>
              <a:rPr lang="en-US" dirty="0"/>
              <a:t>Emergency Preparedness</a:t>
            </a:r>
          </a:p>
          <a:p>
            <a:pPr marL="342900" indent="-342900">
              <a:buFont typeface="Arial" panose="020B0604020202020204" pitchFamily="34" charset="0"/>
              <a:buChar char="•"/>
            </a:pPr>
            <a:r>
              <a:rPr lang="en-US" dirty="0"/>
              <a:t>Engineering</a:t>
            </a:r>
          </a:p>
          <a:p>
            <a:pPr marL="342900" indent="-342900">
              <a:buFont typeface="Arial" panose="020B0604020202020204" pitchFamily="34" charset="0"/>
              <a:buChar char="•"/>
            </a:pPr>
            <a:r>
              <a:rPr lang="en-US" dirty="0"/>
              <a:t>Family Life</a:t>
            </a:r>
          </a:p>
          <a:p>
            <a:pPr marL="342900" indent="-342900">
              <a:buFont typeface="Arial" panose="020B0604020202020204" pitchFamily="34" charset="0"/>
              <a:buChar char="•"/>
            </a:pPr>
            <a:r>
              <a:rPr lang="en-US" dirty="0"/>
              <a:t>Fire Safety</a:t>
            </a:r>
          </a:p>
          <a:p>
            <a:pPr marL="342900" indent="-342900">
              <a:buFont typeface="Arial" panose="020B0604020202020204" pitchFamily="34" charset="0"/>
              <a:buChar char="•"/>
            </a:pPr>
            <a:r>
              <a:rPr lang="en-US" dirty="0"/>
              <a:t>Genealogy</a:t>
            </a:r>
          </a:p>
          <a:p>
            <a:pPr marL="342900" indent="-342900">
              <a:buFont typeface="Arial" panose="020B0604020202020204" pitchFamily="34" charset="0"/>
              <a:buChar char="•"/>
            </a:pPr>
            <a:r>
              <a:rPr lang="en-US" dirty="0"/>
              <a:t>Geology</a:t>
            </a:r>
          </a:p>
          <a:p>
            <a:pPr marL="342900" indent="-342900">
              <a:buFont typeface="Arial" panose="020B0604020202020204" pitchFamily="34" charset="0"/>
              <a:buChar char="•"/>
            </a:pPr>
            <a:r>
              <a:rPr lang="en-US" dirty="0"/>
              <a:t>Law</a:t>
            </a:r>
          </a:p>
          <a:p>
            <a:pPr marL="342900" indent="-342900">
              <a:buFont typeface="Arial" panose="020B0604020202020204" pitchFamily="34" charset="0"/>
              <a:buChar char="•"/>
            </a:pPr>
            <a:r>
              <a:rPr lang="en-US" dirty="0"/>
              <a:t>Journalism </a:t>
            </a:r>
          </a:p>
          <a:p>
            <a:pPr marL="342900" indent="-342900">
              <a:buFont typeface="Arial" panose="020B0604020202020204" pitchFamily="34" charset="0"/>
              <a:buChar char="•"/>
            </a:pPr>
            <a:r>
              <a:rPr lang="en-US" dirty="0"/>
              <a:t>Personal Management</a:t>
            </a:r>
          </a:p>
        </p:txBody>
      </p:sp>
    </p:spTree>
    <p:extLst>
      <p:ext uri="{BB962C8B-B14F-4D97-AF65-F5344CB8AC3E}">
        <p14:creationId xmlns:p14="http://schemas.microsoft.com/office/powerpoint/2010/main" val="403766679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904C-D1C5-4BD9-87AE-980D9DE5BF30}"/>
              </a:ext>
            </a:extLst>
          </p:cNvPr>
          <p:cNvSpPr>
            <a:spLocks noGrp="1"/>
          </p:cNvSpPr>
          <p:nvPr>
            <p:ph type="title"/>
          </p:nvPr>
        </p:nvSpPr>
        <p:spPr>
          <a:xfrm>
            <a:off x="655320" y="365125"/>
            <a:ext cx="5120114" cy="1692794"/>
          </a:xfrm>
        </p:spPr>
        <p:txBody>
          <a:bodyPr>
            <a:normAutofit/>
          </a:bodyPr>
          <a:lstStyle/>
          <a:p>
            <a:r>
              <a:rPr lang="en-US" b="1" dirty="0"/>
              <a:t>District Court of Honor</a:t>
            </a:r>
            <a:r>
              <a:rPr lang="en-US" dirty="0"/>
              <a:t>	</a:t>
            </a:r>
          </a:p>
        </p:txBody>
      </p:sp>
      <p:sp>
        <p:nvSpPr>
          <p:cNvPr id="3" name="Content Placeholder 2">
            <a:extLst>
              <a:ext uri="{FF2B5EF4-FFF2-40B4-BE49-F238E27FC236}">
                <a16:creationId xmlns:a16="http://schemas.microsoft.com/office/drawing/2014/main" id="{E7B4CD6A-A9F6-47EF-9FA1-FDDD9EE8E628}"/>
              </a:ext>
            </a:extLst>
          </p:cNvPr>
          <p:cNvSpPr>
            <a:spLocks noGrp="1"/>
          </p:cNvSpPr>
          <p:nvPr>
            <p:ph idx="1"/>
          </p:nvPr>
        </p:nvSpPr>
        <p:spPr>
          <a:xfrm>
            <a:off x="443329" y="1498082"/>
            <a:ext cx="5892157" cy="4660122"/>
          </a:xfrm>
        </p:spPr>
        <p:txBody>
          <a:bodyPr>
            <a:normAutofit/>
          </a:bodyPr>
          <a:lstStyle/>
          <a:p>
            <a:r>
              <a:rPr lang="en-US" sz="1800" dirty="0"/>
              <a:t>To recognize adults who served/are serving at the unit level.</a:t>
            </a:r>
          </a:p>
          <a:p>
            <a:r>
              <a:rPr lang="en-US" sz="1800" dirty="0"/>
              <a:t>Two awards:</a:t>
            </a:r>
          </a:p>
          <a:p>
            <a:pPr lvl="1"/>
            <a:r>
              <a:rPr lang="en-US" sz="1800" dirty="0"/>
              <a:t>Unit Commissioner’s Unit Scouter Award – 1 per unit</a:t>
            </a:r>
          </a:p>
          <a:p>
            <a:pPr lvl="1"/>
            <a:r>
              <a:rPr lang="en-US" sz="1800" dirty="0"/>
              <a:t>Unit Appreciation Award – Maximum 8 per unit.</a:t>
            </a:r>
          </a:p>
          <a:p>
            <a:r>
              <a:rPr lang="en-US" sz="1800" dirty="0"/>
              <a:t>Please provide a sentence or two describing the individual’s service.</a:t>
            </a:r>
          </a:p>
          <a:p>
            <a:r>
              <a:rPr lang="en-US" sz="1800" dirty="0"/>
              <a:t>Submit Unit Commissioner’s Unit Scouter Award to Unit Commissioner.</a:t>
            </a:r>
          </a:p>
          <a:p>
            <a:r>
              <a:rPr lang="en-US" sz="1800" dirty="0"/>
              <a:t>Unit Appreciate Award to </a:t>
            </a:r>
            <a:r>
              <a:rPr lang="en-US" sz="1800" dirty="0">
                <a:hlinkClick r:id="rId2"/>
              </a:rPr>
              <a:t>gm.adultrecognition@gmail.com</a:t>
            </a:r>
            <a:endParaRPr lang="en-US" sz="1800" dirty="0"/>
          </a:p>
          <a:p>
            <a:r>
              <a:rPr lang="en-US" sz="1800" dirty="0">
                <a:highlight>
                  <a:srgbClr val="FFFF00"/>
                </a:highlight>
              </a:rPr>
              <a:t>Must have all submissions by no later than March 22, 2023.</a:t>
            </a:r>
          </a:p>
          <a:p>
            <a:r>
              <a:rPr lang="en-US" sz="1800" dirty="0"/>
              <a:t>Will confer awards at District COH/April Roundtable.</a:t>
            </a:r>
          </a:p>
        </p:txBody>
      </p:sp>
      <p:pic>
        <p:nvPicPr>
          <p:cNvPr id="5" name="Picture 4" descr="A picture containing text, shirt&#10;&#10;Description automatically generated">
            <a:extLst>
              <a:ext uri="{FF2B5EF4-FFF2-40B4-BE49-F238E27FC236}">
                <a16:creationId xmlns:a16="http://schemas.microsoft.com/office/drawing/2014/main" id="{43ED6D7D-E164-43C0-98BD-D9EF22C9CD7B}"/>
              </a:ext>
            </a:extLst>
          </p:cNvPr>
          <p:cNvPicPr>
            <a:picLocks noChangeAspect="1"/>
          </p:cNvPicPr>
          <p:nvPr/>
        </p:nvPicPr>
        <p:blipFill rotWithShape="1">
          <a:blip r:embed="rId3">
            <a:extLst>
              <a:ext uri="{28A0092B-C50C-407E-A947-70E740481C1C}">
                <a14:useLocalDpi xmlns:a14="http://schemas.microsoft.com/office/drawing/2010/main" val="0"/>
              </a:ext>
            </a:extLst>
          </a:blip>
          <a:srcRect l="12584" r="25968" b="-1"/>
          <a:stretch/>
        </p:blipFill>
        <p:spPr>
          <a:xfrm>
            <a:off x="6416567" y="10"/>
            <a:ext cx="5775431"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5634384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48329D9-00F9-666A-2FDE-1BD5B65F62E9}"/>
              </a:ext>
            </a:extLst>
          </p:cNvPr>
          <p:cNvPicPr>
            <a:picLocks noChangeAspect="1"/>
          </p:cNvPicPr>
          <p:nvPr/>
        </p:nvPicPr>
        <p:blipFill rotWithShape="1">
          <a:blip r:embed="rId2"/>
          <a:srcRect b="25000"/>
          <a:stretch/>
        </p:blipFill>
        <p:spPr>
          <a:xfrm>
            <a:off x="20" y="10"/>
            <a:ext cx="12191979" cy="6857990"/>
          </a:xfrm>
          <a:prstGeom prst="rect">
            <a:avLst/>
          </a:prstGeom>
        </p:spPr>
      </p:pic>
      <p:sp>
        <p:nvSpPr>
          <p:cNvPr id="2" name="Title 1">
            <a:extLst>
              <a:ext uri="{FF2B5EF4-FFF2-40B4-BE49-F238E27FC236}">
                <a16:creationId xmlns:a16="http://schemas.microsoft.com/office/drawing/2014/main" id="{E480E091-02DB-222E-4D97-4A6DD2A698CB}"/>
              </a:ext>
            </a:extLst>
          </p:cNvPr>
          <p:cNvSpPr>
            <a:spLocks noGrp="1"/>
          </p:cNvSpPr>
          <p:nvPr>
            <p:ph type="ctrTitle"/>
          </p:nvPr>
        </p:nvSpPr>
        <p:spPr>
          <a:xfrm>
            <a:off x="1578316" y="1348844"/>
            <a:ext cx="5409468" cy="3042706"/>
          </a:xfrm>
        </p:spPr>
        <p:txBody>
          <a:bodyPr>
            <a:normAutofit/>
          </a:bodyPr>
          <a:lstStyle/>
          <a:p>
            <a:r>
              <a:rPr lang="en-US" sz="5100">
                <a:solidFill>
                  <a:schemeClr val="tx1"/>
                </a:solidFill>
              </a:rPr>
              <a:t>2023 Spring Camporee</a:t>
            </a:r>
            <a:br>
              <a:rPr lang="en-US" sz="5100">
                <a:solidFill>
                  <a:schemeClr val="tx1"/>
                </a:solidFill>
              </a:rPr>
            </a:br>
            <a:r>
              <a:rPr lang="en-US" sz="5100">
                <a:solidFill>
                  <a:schemeClr val="tx1"/>
                </a:solidFill>
              </a:rPr>
              <a:t>George Mason District</a:t>
            </a:r>
          </a:p>
        </p:txBody>
      </p:sp>
      <p:sp>
        <p:nvSpPr>
          <p:cNvPr id="3" name="Subtitle 2">
            <a:extLst>
              <a:ext uri="{FF2B5EF4-FFF2-40B4-BE49-F238E27FC236}">
                <a16:creationId xmlns:a16="http://schemas.microsoft.com/office/drawing/2014/main" id="{C29BDF44-1EC8-00D9-AECD-65C49611D1A7}"/>
              </a:ext>
            </a:extLst>
          </p:cNvPr>
          <p:cNvSpPr>
            <a:spLocks noGrp="1"/>
          </p:cNvSpPr>
          <p:nvPr>
            <p:ph type="subTitle" idx="1"/>
          </p:nvPr>
        </p:nvSpPr>
        <p:spPr>
          <a:xfrm>
            <a:off x="1578316" y="4682061"/>
            <a:ext cx="5409468" cy="950976"/>
          </a:xfrm>
        </p:spPr>
        <p:txBody>
          <a:bodyPr>
            <a:normAutofit/>
          </a:bodyPr>
          <a:lstStyle/>
          <a:p>
            <a:pPr>
              <a:spcAft>
                <a:spcPts val="600"/>
              </a:spcAft>
            </a:pPr>
            <a:r>
              <a:rPr lang="en-US" sz="3200" b="1" dirty="0">
                <a:solidFill>
                  <a:schemeClr val="tx1"/>
                </a:solidFill>
              </a:rPr>
              <a:t>May 5 to May 7, 2023</a:t>
            </a:r>
          </a:p>
        </p:txBody>
      </p:sp>
      <p:pic>
        <p:nvPicPr>
          <p:cNvPr id="6" name="Picture 5">
            <a:extLst>
              <a:ext uri="{FF2B5EF4-FFF2-40B4-BE49-F238E27FC236}">
                <a16:creationId xmlns:a16="http://schemas.microsoft.com/office/drawing/2014/main" id="{CA0EA651-25A6-EA9C-91DC-E0DB1CA7B77A}"/>
              </a:ext>
            </a:extLst>
          </p:cNvPr>
          <p:cNvPicPr>
            <a:picLocks noChangeAspect="1"/>
          </p:cNvPicPr>
          <p:nvPr/>
        </p:nvPicPr>
        <p:blipFill>
          <a:blip r:embed="rId3"/>
          <a:stretch>
            <a:fillRect/>
          </a:stretch>
        </p:blipFill>
        <p:spPr>
          <a:xfrm>
            <a:off x="7969250" y="1550749"/>
            <a:ext cx="3568700" cy="3606800"/>
          </a:xfrm>
          <a:prstGeom prst="rect">
            <a:avLst/>
          </a:prstGeom>
        </p:spPr>
      </p:pic>
    </p:spTree>
    <p:extLst>
      <p:ext uri="{BB962C8B-B14F-4D97-AF65-F5344CB8AC3E}">
        <p14:creationId xmlns:p14="http://schemas.microsoft.com/office/powerpoint/2010/main" val="297240694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ass, tree, person&#10;&#10;Description automatically generated">
            <a:extLst>
              <a:ext uri="{FF2B5EF4-FFF2-40B4-BE49-F238E27FC236}">
                <a16:creationId xmlns:a16="http://schemas.microsoft.com/office/drawing/2014/main" id="{F98ACEE6-1401-E9ED-6912-B454C4CE8FAA}"/>
              </a:ext>
            </a:extLst>
          </p:cNvPr>
          <p:cNvPicPr>
            <a:picLocks noChangeAspect="1"/>
          </p:cNvPicPr>
          <p:nvPr/>
        </p:nvPicPr>
        <p:blipFill rotWithShape="1">
          <a:blip r:embed="rId2"/>
          <a:srcRect t="24466" r="-2" b="7647"/>
          <a:stretch/>
        </p:blipFill>
        <p:spPr>
          <a:xfrm>
            <a:off x="-1864" y="10"/>
            <a:ext cx="6591299" cy="3355932"/>
          </a:xfrm>
          <a:prstGeom prst="rect">
            <a:avLst/>
          </a:prstGeom>
        </p:spPr>
      </p:pic>
      <p:pic>
        <p:nvPicPr>
          <p:cNvPr id="11" name="Content Placeholder 10" descr="A picture containing grass, outdoor, watercraft, boat&#10;&#10;Description automatically generated">
            <a:extLst>
              <a:ext uri="{FF2B5EF4-FFF2-40B4-BE49-F238E27FC236}">
                <a16:creationId xmlns:a16="http://schemas.microsoft.com/office/drawing/2014/main" id="{BAFCFE92-594E-5AF8-DEF2-F19CB9C276E6}"/>
              </a:ext>
            </a:extLst>
          </p:cNvPr>
          <p:cNvPicPr>
            <a:picLocks noGrp="1" noChangeAspect="1"/>
          </p:cNvPicPr>
          <p:nvPr>
            <p:ph idx="1"/>
          </p:nvPr>
        </p:nvPicPr>
        <p:blipFill rotWithShape="1">
          <a:blip r:embed="rId3"/>
          <a:srcRect t="9684" r="-2" b="-2"/>
          <a:stretch/>
        </p:blipFill>
        <p:spPr>
          <a:xfrm>
            <a:off x="-2" y="3509434"/>
            <a:ext cx="6591300" cy="3348566"/>
          </a:xfrm>
          <a:prstGeom prst="rect">
            <a:avLst/>
          </a:prstGeom>
        </p:spPr>
      </p:pic>
      <p:sp>
        <p:nvSpPr>
          <p:cNvPr id="2" name="Title 1">
            <a:extLst>
              <a:ext uri="{FF2B5EF4-FFF2-40B4-BE49-F238E27FC236}">
                <a16:creationId xmlns:a16="http://schemas.microsoft.com/office/drawing/2014/main" id="{4913ED7D-5429-B973-9C08-6E4644CE65C6}"/>
              </a:ext>
            </a:extLst>
          </p:cNvPr>
          <p:cNvSpPr>
            <a:spLocks noGrp="1"/>
          </p:cNvSpPr>
          <p:nvPr>
            <p:ph type="title"/>
          </p:nvPr>
        </p:nvSpPr>
        <p:spPr>
          <a:xfrm>
            <a:off x="7844638" y="1600200"/>
            <a:ext cx="3238501" cy="3054847"/>
          </a:xfrm>
        </p:spPr>
        <p:txBody>
          <a:bodyPr vert="horz" lIns="91440" tIns="45720" rIns="91440" bIns="45720" rtlCol="0" anchor="ctr">
            <a:normAutofit/>
          </a:bodyPr>
          <a:lstStyle/>
          <a:p>
            <a:pPr algn="ctr">
              <a:lnSpc>
                <a:spcPct val="83000"/>
              </a:lnSpc>
            </a:pPr>
            <a:r>
              <a:rPr lang="en-US" sz="3700" cap="all" spc="-100" dirty="0"/>
              <a:t>Spring Camporee 2023: Antietam creek canoeing</a:t>
            </a:r>
          </a:p>
        </p:txBody>
      </p:sp>
    </p:spTree>
    <p:extLst>
      <p:ext uri="{BB962C8B-B14F-4D97-AF65-F5344CB8AC3E}">
        <p14:creationId xmlns:p14="http://schemas.microsoft.com/office/powerpoint/2010/main" val="8025426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B643-46F5-458B-9298-0BA958A73D94}"/>
              </a:ext>
            </a:extLst>
          </p:cNvPr>
          <p:cNvSpPr>
            <a:spLocks noGrp="1"/>
          </p:cNvSpPr>
          <p:nvPr>
            <p:ph type="title"/>
          </p:nvPr>
        </p:nvSpPr>
        <p:spPr>
          <a:xfrm>
            <a:off x="838200" y="0"/>
            <a:ext cx="10515600" cy="1325563"/>
          </a:xfrm>
        </p:spPr>
        <p:txBody>
          <a:bodyPr/>
          <a:lstStyle/>
          <a:p>
            <a:r>
              <a:rPr lang="en-US" b="1" dirty="0"/>
              <a:t>Council Update</a:t>
            </a:r>
          </a:p>
        </p:txBody>
      </p:sp>
      <p:sp>
        <p:nvSpPr>
          <p:cNvPr id="3" name="Text Placeholder 2">
            <a:extLst>
              <a:ext uri="{FF2B5EF4-FFF2-40B4-BE49-F238E27FC236}">
                <a16:creationId xmlns:a16="http://schemas.microsoft.com/office/drawing/2014/main" id="{450C4601-F226-CA80-E377-7E6824521D32}"/>
              </a:ext>
            </a:extLst>
          </p:cNvPr>
          <p:cNvSpPr>
            <a:spLocks noGrp="1"/>
          </p:cNvSpPr>
          <p:nvPr>
            <p:ph type="body" sz="half" idx="1"/>
          </p:nvPr>
        </p:nvSpPr>
        <p:spPr>
          <a:xfrm>
            <a:off x="838200" y="1008030"/>
            <a:ext cx="11067288" cy="5584794"/>
          </a:xfrm>
        </p:spPr>
        <p:txBody>
          <a:bodyPr>
            <a:normAutofit lnSpcReduction="10000"/>
          </a:bodyPr>
          <a:lstStyle/>
          <a:p>
            <a:pPr>
              <a:lnSpc>
                <a:spcPct val="100000"/>
              </a:lnSpc>
              <a:spcBef>
                <a:spcPts val="0"/>
              </a:spcBef>
            </a:pPr>
            <a:r>
              <a:rPr lang="en-US" sz="2000" b="1" dirty="0">
                <a:solidFill>
                  <a:schemeClr val="tx1"/>
                </a:solidFill>
              </a:rPr>
              <a:t>Unit Charter Renewal – </a:t>
            </a:r>
            <a:r>
              <a:rPr lang="en-US" sz="2000" dirty="0">
                <a:solidFill>
                  <a:schemeClr val="tx1"/>
                </a:solidFill>
              </a:rPr>
              <a:t>39 of 40 units have submitted their rosters and 35 have posted.  Once your unit posts, please review</a:t>
            </a:r>
          </a:p>
          <a:p>
            <a:pPr lvl="1">
              <a:lnSpc>
                <a:spcPct val="100000"/>
              </a:lnSpc>
              <a:spcBef>
                <a:spcPts val="0"/>
              </a:spcBef>
            </a:pPr>
            <a:r>
              <a:rPr lang="en-US" sz="2000" dirty="0">
                <a:solidFill>
                  <a:schemeClr val="tx1"/>
                </a:solidFill>
                <a:ea typeface="Times New Roman" panose="02020603050405020304" pitchFamily="18" charset="0"/>
              </a:rPr>
              <a:t>Scoutbook (missing and should have dropped)</a:t>
            </a:r>
          </a:p>
          <a:p>
            <a:pPr lvl="1">
              <a:lnSpc>
                <a:spcPct val="100000"/>
              </a:lnSpc>
              <a:spcBef>
                <a:spcPts val="0"/>
              </a:spcBef>
            </a:pPr>
            <a:r>
              <a:rPr lang="en-US" sz="2000" dirty="0">
                <a:solidFill>
                  <a:schemeClr val="tx1"/>
                </a:solidFill>
                <a:effectLst/>
                <a:ea typeface="Times New Roman" panose="02020603050405020304" pitchFamily="18" charset="0"/>
                <a:hlinkClick r:id="rId2"/>
              </a:rPr>
              <a:t>https://my.scouting.org</a:t>
            </a:r>
            <a:endParaRPr lang="en-US" sz="2000" dirty="0">
              <a:solidFill>
                <a:schemeClr val="tx1"/>
              </a:solidFill>
              <a:effectLst/>
              <a:ea typeface="Times New Roman" panose="02020603050405020304" pitchFamily="18" charset="0"/>
            </a:endParaRPr>
          </a:p>
          <a:p>
            <a:pPr lvl="2">
              <a:lnSpc>
                <a:spcPct val="100000"/>
              </a:lnSpc>
              <a:spcBef>
                <a:spcPts val="0"/>
              </a:spcBef>
            </a:pPr>
            <a:r>
              <a:rPr lang="en-US" sz="2000" dirty="0">
                <a:solidFill>
                  <a:schemeClr val="tx1"/>
                </a:solidFill>
                <a:effectLst/>
                <a:ea typeface="Times New Roman" panose="02020603050405020304" pitchFamily="18" charset="0"/>
              </a:rPr>
              <a:t>Roster (any missing; names misspelled; update any contact information needed)</a:t>
            </a:r>
          </a:p>
          <a:p>
            <a:pPr lvl="2">
              <a:lnSpc>
                <a:spcPct val="100000"/>
              </a:lnSpc>
              <a:spcBef>
                <a:spcPts val="0"/>
              </a:spcBef>
            </a:pPr>
            <a:r>
              <a:rPr lang="en-US" sz="2000" dirty="0">
                <a:solidFill>
                  <a:schemeClr val="tx1"/>
                </a:solidFill>
                <a:effectLst/>
                <a:ea typeface="Times New Roman" panose="02020603050405020304" pitchFamily="18" charset="0"/>
              </a:rPr>
              <a:t>Key-3 Delegates and COR Delegate</a:t>
            </a:r>
          </a:p>
          <a:p>
            <a:pPr lvl="2">
              <a:lnSpc>
                <a:spcPct val="100000"/>
              </a:lnSpc>
              <a:spcBef>
                <a:spcPts val="0"/>
              </a:spcBef>
            </a:pPr>
            <a:r>
              <a:rPr lang="en-US" sz="2000" dirty="0">
                <a:solidFill>
                  <a:schemeClr val="tx1"/>
                </a:solidFill>
                <a:ea typeface="Times New Roman" panose="02020603050405020304" pitchFamily="18" charset="0"/>
              </a:rPr>
              <a:t>Unit PIN information</a:t>
            </a:r>
          </a:p>
          <a:p>
            <a:pPr lvl="1">
              <a:lnSpc>
                <a:spcPct val="100000"/>
              </a:lnSpc>
              <a:spcBef>
                <a:spcPts val="0"/>
              </a:spcBef>
            </a:pPr>
            <a:r>
              <a:rPr lang="en-US" sz="2000" dirty="0">
                <a:solidFill>
                  <a:schemeClr val="tx1"/>
                </a:solidFill>
                <a:ea typeface="Times New Roman" panose="02020603050405020304" pitchFamily="18" charset="0"/>
              </a:rPr>
              <a:t>Email lists</a:t>
            </a:r>
          </a:p>
          <a:p>
            <a:pPr lvl="1">
              <a:lnSpc>
                <a:spcPct val="100000"/>
              </a:lnSpc>
              <a:spcBef>
                <a:spcPts val="0"/>
              </a:spcBef>
            </a:pPr>
            <a:r>
              <a:rPr lang="en-US" sz="2000" dirty="0">
                <a:solidFill>
                  <a:schemeClr val="tx1"/>
                </a:solidFill>
                <a:ea typeface="Times New Roman" panose="02020603050405020304" pitchFamily="18" charset="0"/>
              </a:rPr>
              <a:t>Note:  Online registration should work within 24 hours.  If not, check PIN.</a:t>
            </a:r>
          </a:p>
          <a:p>
            <a:pPr marL="457200" lvl="1" indent="0">
              <a:lnSpc>
                <a:spcPct val="100000"/>
              </a:lnSpc>
              <a:spcBef>
                <a:spcPts val="0"/>
              </a:spcBef>
              <a:buNone/>
            </a:pPr>
            <a:endParaRPr lang="en-US" sz="2000" b="1" dirty="0">
              <a:solidFill>
                <a:schemeClr val="tx1"/>
              </a:solidFill>
              <a:ea typeface="Times New Roman" panose="02020603050405020304" pitchFamily="18" charset="0"/>
            </a:endParaRPr>
          </a:p>
          <a:p>
            <a:pPr>
              <a:lnSpc>
                <a:spcPct val="100000"/>
              </a:lnSpc>
              <a:spcBef>
                <a:spcPts val="0"/>
              </a:spcBef>
            </a:pPr>
            <a:r>
              <a:rPr lang="en-US" sz="2000" b="1" dirty="0">
                <a:solidFill>
                  <a:schemeClr val="tx1"/>
                </a:solidFill>
                <a:ea typeface="Times New Roman" panose="02020603050405020304" pitchFamily="18" charset="0"/>
              </a:rPr>
              <a:t>Non-Unit Charter Renewal (MBC)</a:t>
            </a:r>
          </a:p>
          <a:p>
            <a:pPr lvl="1">
              <a:lnSpc>
                <a:spcPct val="100000"/>
              </a:lnSpc>
              <a:spcBef>
                <a:spcPts val="0"/>
              </a:spcBef>
            </a:pPr>
            <a:r>
              <a:rPr lang="en-US" sz="2000" dirty="0">
                <a:solidFill>
                  <a:schemeClr val="tx1"/>
                </a:solidFill>
                <a:ea typeface="Times New Roman" panose="02020603050405020304" pitchFamily="18" charset="0"/>
              </a:rPr>
              <a:t>Scoutbook – Check MBC list</a:t>
            </a:r>
          </a:p>
          <a:p>
            <a:pPr lvl="1">
              <a:lnSpc>
                <a:spcPct val="100000"/>
              </a:lnSpc>
              <a:spcBef>
                <a:spcPts val="0"/>
              </a:spcBef>
            </a:pPr>
            <a:endParaRPr lang="en-US" sz="2000" dirty="0">
              <a:solidFill>
                <a:schemeClr val="tx1"/>
              </a:solidFill>
              <a:ea typeface="Times New Roman" panose="02020603050405020304" pitchFamily="18" charset="0"/>
            </a:endParaRPr>
          </a:p>
          <a:p>
            <a:pPr>
              <a:lnSpc>
                <a:spcPct val="100000"/>
              </a:lnSpc>
              <a:spcBef>
                <a:spcPts val="0"/>
              </a:spcBef>
            </a:pPr>
            <a:r>
              <a:rPr lang="en-US" sz="2000" b="1" dirty="0">
                <a:solidFill>
                  <a:schemeClr val="tx1"/>
                </a:solidFill>
                <a:ea typeface="Times New Roman" panose="02020603050405020304" pitchFamily="18" charset="0"/>
              </a:rPr>
              <a:t>Council Virtual Roundtable </a:t>
            </a:r>
            <a:r>
              <a:rPr lang="en-US" sz="2000" dirty="0">
                <a:solidFill>
                  <a:schemeClr val="tx1"/>
                </a:solidFill>
                <a:ea typeface="Times New Roman" panose="02020603050405020304" pitchFamily="18" charset="0"/>
              </a:rPr>
              <a:t>- January 17, 2023, at 7:30pm, the NCAC will have a virtual Roundtable. The topic for the evening is "Scouting is Outing" - information about Day Camps, Summer Camps, and Fishing Programs. Zoom info: </a:t>
            </a:r>
            <a:r>
              <a:rPr lang="en-US" sz="2000" dirty="0">
                <a:solidFill>
                  <a:schemeClr val="tx1"/>
                </a:solidFill>
                <a:ea typeface="Times New Roman" panose="02020603050405020304" pitchFamily="18" charset="0"/>
                <a:hlinkClick r:id="rId3"/>
              </a:rPr>
              <a:t>here</a:t>
            </a:r>
            <a:r>
              <a:rPr lang="en-US" sz="2000" dirty="0">
                <a:solidFill>
                  <a:schemeClr val="tx1"/>
                </a:solidFill>
                <a:ea typeface="Times New Roman" panose="02020603050405020304" pitchFamily="18" charset="0"/>
              </a:rPr>
              <a:t>. </a:t>
            </a:r>
          </a:p>
          <a:p>
            <a:pPr marL="0" indent="0">
              <a:lnSpc>
                <a:spcPct val="100000"/>
              </a:lnSpc>
              <a:spcBef>
                <a:spcPts val="0"/>
              </a:spcBef>
              <a:buNone/>
            </a:pPr>
            <a:endParaRPr lang="en-US" sz="2000" dirty="0">
              <a:solidFill>
                <a:schemeClr val="tx1"/>
              </a:solidFill>
              <a:ea typeface="Times New Roman" panose="02020603050405020304" pitchFamily="18" charset="0"/>
            </a:endParaRPr>
          </a:p>
          <a:p>
            <a:pPr>
              <a:lnSpc>
                <a:spcPct val="100000"/>
              </a:lnSpc>
              <a:spcBef>
                <a:spcPts val="0"/>
              </a:spcBef>
            </a:pPr>
            <a:r>
              <a:rPr lang="en-US" sz="2000" b="1" dirty="0">
                <a:solidFill>
                  <a:schemeClr val="tx1"/>
                </a:solidFill>
                <a:ea typeface="Times New Roman" panose="02020603050405020304" pitchFamily="18" charset="0"/>
              </a:rPr>
              <a:t>Fund Raising </a:t>
            </a:r>
            <a:r>
              <a:rPr lang="en-US" sz="2000" dirty="0">
                <a:solidFill>
                  <a:schemeClr val="tx1"/>
                </a:solidFill>
                <a:ea typeface="Times New Roman" panose="02020603050405020304" pitchFamily="18" charset="0"/>
              </a:rPr>
              <a:t>- Learn more about the Right-Response First Aid Kits! Zoom call on 01/23/2023 - register </a:t>
            </a:r>
            <a:r>
              <a:rPr lang="en-US" sz="2000" dirty="0">
                <a:solidFill>
                  <a:schemeClr val="tx1"/>
                </a:solidFill>
                <a:ea typeface="Times New Roman" panose="02020603050405020304" pitchFamily="18" charset="0"/>
                <a:hlinkClick r:id="rId4"/>
              </a:rPr>
              <a:t>here</a:t>
            </a:r>
            <a:r>
              <a:rPr lang="en-US" sz="2000" dirty="0">
                <a:solidFill>
                  <a:schemeClr val="tx1"/>
                </a:solidFill>
                <a:ea typeface="Times New Roman" panose="02020603050405020304" pitchFamily="18" charset="0"/>
              </a:rPr>
              <a:t>. </a:t>
            </a:r>
          </a:p>
          <a:p>
            <a:pPr lvl="1"/>
            <a:endParaRPr lang="en-US" sz="2000" b="1" dirty="0">
              <a:effectLst/>
              <a:ea typeface="Times New Roman" panose="02020603050405020304" pitchFamily="18" charset="0"/>
            </a:endParaRPr>
          </a:p>
        </p:txBody>
      </p:sp>
    </p:spTree>
    <p:extLst>
      <p:ext uri="{BB962C8B-B14F-4D97-AF65-F5344CB8AC3E}">
        <p14:creationId xmlns:p14="http://schemas.microsoft.com/office/powerpoint/2010/main" val="314307135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9D5A010D-8B7E-3A5F-624F-AEC9373DCF76}"/>
              </a:ext>
            </a:extLst>
          </p:cNvPr>
          <p:cNvPicPr>
            <a:picLocks noChangeAspect="1"/>
          </p:cNvPicPr>
          <p:nvPr/>
        </p:nvPicPr>
        <p:blipFill rotWithShape="1">
          <a:blip r:embed="rId2"/>
          <a:srcRect t="4079" r="3" b="8891"/>
          <a:stretch/>
        </p:blipFill>
        <p:spPr>
          <a:xfrm>
            <a:off x="-1" y="10"/>
            <a:ext cx="4059936" cy="4530063"/>
          </a:xfrm>
          <a:prstGeom prst="rect">
            <a:avLst/>
          </a:prstGeom>
        </p:spPr>
      </p:pic>
      <p:pic>
        <p:nvPicPr>
          <p:cNvPr id="5" name="Content Placeholder 4" descr="A bridge over a river&#10;&#10;Description automatically generated with medium confidence">
            <a:extLst>
              <a:ext uri="{FF2B5EF4-FFF2-40B4-BE49-F238E27FC236}">
                <a16:creationId xmlns:a16="http://schemas.microsoft.com/office/drawing/2014/main" id="{77E1810F-1CF4-B145-9B05-D3D228AAA60D}"/>
              </a:ext>
            </a:extLst>
          </p:cNvPr>
          <p:cNvPicPr>
            <a:picLocks noGrp="1" noChangeAspect="1"/>
          </p:cNvPicPr>
          <p:nvPr>
            <p:ph idx="1"/>
          </p:nvPr>
        </p:nvPicPr>
        <p:blipFill rotWithShape="1">
          <a:blip r:embed="rId3"/>
          <a:srcRect l="22379" r="27016" b="1"/>
          <a:stretch/>
        </p:blipFill>
        <p:spPr>
          <a:xfrm>
            <a:off x="4059935" y="10"/>
            <a:ext cx="4072129" cy="4526270"/>
          </a:xfrm>
          <a:prstGeom prst="rect">
            <a:avLst/>
          </a:prstGeom>
        </p:spPr>
      </p:pic>
      <p:pic>
        <p:nvPicPr>
          <p:cNvPr id="7" name="Picture 6" descr="A picture containing grass, outdoor, sky, field&#10;&#10;Description automatically generated">
            <a:extLst>
              <a:ext uri="{FF2B5EF4-FFF2-40B4-BE49-F238E27FC236}">
                <a16:creationId xmlns:a16="http://schemas.microsoft.com/office/drawing/2014/main" id="{15289022-B626-1583-F248-F1760FFAFCF5}"/>
              </a:ext>
            </a:extLst>
          </p:cNvPr>
          <p:cNvPicPr>
            <a:picLocks noChangeAspect="1"/>
          </p:cNvPicPr>
          <p:nvPr/>
        </p:nvPicPr>
        <p:blipFill rotWithShape="1">
          <a:blip r:embed="rId4"/>
          <a:srcRect l="11053" r="38535" b="2"/>
          <a:stretch/>
        </p:blipFill>
        <p:spPr>
          <a:xfrm>
            <a:off x="8132064" y="10"/>
            <a:ext cx="4059936" cy="4530063"/>
          </a:xfrm>
          <a:prstGeom prst="rect">
            <a:avLst/>
          </a:prstGeom>
        </p:spPr>
      </p:pic>
      <p:sp>
        <p:nvSpPr>
          <p:cNvPr id="2" name="Title 1">
            <a:extLst>
              <a:ext uri="{FF2B5EF4-FFF2-40B4-BE49-F238E27FC236}">
                <a16:creationId xmlns:a16="http://schemas.microsoft.com/office/drawing/2014/main" id="{207BA835-72A6-DAB4-20E7-BF9C5FC2D93F}"/>
              </a:ext>
            </a:extLst>
          </p:cNvPr>
          <p:cNvSpPr>
            <a:spLocks noGrp="1"/>
          </p:cNvSpPr>
          <p:nvPr>
            <p:ph type="title"/>
          </p:nvPr>
        </p:nvSpPr>
        <p:spPr>
          <a:xfrm>
            <a:off x="376293" y="4956811"/>
            <a:ext cx="11439414" cy="897439"/>
          </a:xfrm>
        </p:spPr>
        <p:txBody>
          <a:bodyPr vert="horz" lIns="91440" tIns="45720" rIns="91440" bIns="45720" rtlCol="0" anchor="ctr">
            <a:normAutofit/>
          </a:bodyPr>
          <a:lstStyle/>
          <a:p>
            <a:pPr algn="ctr">
              <a:lnSpc>
                <a:spcPct val="83000"/>
              </a:lnSpc>
            </a:pPr>
            <a:r>
              <a:rPr lang="en-US" sz="3100" cap="all" spc="-100" dirty="0">
                <a:solidFill>
                  <a:schemeClr val="tx1"/>
                </a:solidFill>
              </a:rPr>
              <a:t>Spring Camporee 2023: Antietam Park </a:t>
            </a:r>
            <a:br>
              <a:rPr lang="en-US" sz="3100" cap="all" spc="-100" dirty="0">
                <a:solidFill>
                  <a:schemeClr val="tx1"/>
                </a:solidFill>
              </a:rPr>
            </a:br>
            <a:r>
              <a:rPr lang="en-US" sz="3100" cap="all" spc="-100" dirty="0">
                <a:solidFill>
                  <a:schemeClr val="tx1"/>
                </a:solidFill>
              </a:rPr>
              <a:t>Hiking Through History</a:t>
            </a:r>
          </a:p>
        </p:txBody>
      </p:sp>
    </p:spTree>
    <p:extLst>
      <p:ext uri="{BB962C8B-B14F-4D97-AF65-F5344CB8AC3E}">
        <p14:creationId xmlns:p14="http://schemas.microsoft.com/office/powerpoint/2010/main" val="151253509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C36-5673-CFCB-03EE-A0BF2B257F26}"/>
              </a:ext>
            </a:extLst>
          </p:cNvPr>
          <p:cNvSpPr>
            <a:spLocks noGrp="1"/>
          </p:cNvSpPr>
          <p:nvPr>
            <p:ph type="title"/>
          </p:nvPr>
        </p:nvSpPr>
        <p:spPr/>
        <p:txBody>
          <a:bodyPr/>
          <a:lstStyle/>
          <a:p>
            <a:r>
              <a:rPr lang="en-US" dirty="0"/>
              <a:t>Spring 2023 Camporee: Scoutcraft</a:t>
            </a:r>
          </a:p>
        </p:txBody>
      </p:sp>
      <p:sp>
        <p:nvSpPr>
          <p:cNvPr id="8" name="Text Placeholder 7">
            <a:extLst>
              <a:ext uri="{FF2B5EF4-FFF2-40B4-BE49-F238E27FC236}">
                <a16:creationId xmlns:a16="http://schemas.microsoft.com/office/drawing/2014/main" id="{4ED35108-A7F9-FA49-1EE8-2EF8493C94CA}"/>
              </a:ext>
            </a:extLst>
          </p:cNvPr>
          <p:cNvSpPr>
            <a:spLocks noGrp="1"/>
          </p:cNvSpPr>
          <p:nvPr>
            <p:ph type="body" idx="1"/>
          </p:nvPr>
        </p:nvSpPr>
        <p:spPr/>
        <p:txBody>
          <a:bodyPr>
            <a:normAutofit/>
          </a:bodyPr>
          <a:lstStyle/>
          <a:p>
            <a:r>
              <a:rPr lang="en-US" sz="2400" dirty="0"/>
              <a:t>Trustworthy</a:t>
            </a:r>
          </a:p>
        </p:txBody>
      </p:sp>
      <p:pic>
        <p:nvPicPr>
          <p:cNvPr id="5" name="Content Placeholder 4" descr="A picture containing grass, tree, person, outdoor&#10;&#10;Description automatically generated">
            <a:extLst>
              <a:ext uri="{FF2B5EF4-FFF2-40B4-BE49-F238E27FC236}">
                <a16:creationId xmlns:a16="http://schemas.microsoft.com/office/drawing/2014/main" id="{C436E8EE-46E9-984A-CF9B-C0E163598109}"/>
              </a:ext>
            </a:extLst>
          </p:cNvPr>
          <p:cNvPicPr>
            <a:picLocks noGrp="1" noChangeAspect="1"/>
          </p:cNvPicPr>
          <p:nvPr>
            <p:ph sz="half" idx="2"/>
          </p:nvPr>
        </p:nvPicPr>
        <p:blipFill>
          <a:blip r:embed="rId2"/>
          <a:stretch>
            <a:fillRect/>
          </a:stretch>
        </p:blipFill>
        <p:spPr>
          <a:xfrm>
            <a:off x="1292754" y="2792413"/>
            <a:ext cx="4218516" cy="3163887"/>
          </a:xfrm>
        </p:spPr>
      </p:pic>
      <p:sp>
        <p:nvSpPr>
          <p:cNvPr id="9" name="Text Placeholder 8">
            <a:extLst>
              <a:ext uri="{FF2B5EF4-FFF2-40B4-BE49-F238E27FC236}">
                <a16:creationId xmlns:a16="http://schemas.microsoft.com/office/drawing/2014/main" id="{4017692E-A720-4292-21B7-454608899984}"/>
              </a:ext>
            </a:extLst>
          </p:cNvPr>
          <p:cNvSpPr>
            <a:spLocks noGrp="1"/>
          </p:cNvSpPr>
          <p:nvPr>
            <p:ph type="body" sz="quarter" idx="3"/>
          </p:nvPr>
        </p:nvSpPr>
        <p:spPr/>
        <p:txBody>
          <a:bodyPr>
            <a:normAutofit/>
          </a:bodyPr>
          <a:lstStyle/>
          <a:p>
            <a:r>
              <a:rPr lang="en-US" sz="2400" dirty="0"/>
              <a:t>Helpful</a:t>
            </a:r>
          </a:p>
        </p:txBody>
      </p:sp>
      <p:pic>
        <p:nvPicPr>
          <p:cNvPr id="12" name="Content Placeholder 11" descr="A picture containing text, outdoor, grass, tree&#10;&#10;Description automatically generated">
            <a:extLst>
              <a:ext uri="{FF2B5EF4-FFF2-40B4-BE49-F238E27FC236}">
                <a16:creationId xmlns:a16="http://schemas.microsoft.com/office/drawing/2014/main" id="{85F1F1F5-84CB-1E61-3049-86A55BDC7E56}"/>
              </a:ext>
            </a:extLst>
          </p:cNvPr>
          <p:cNvPicPr>
            <a:picLocks noGrp="1" noChangeAspect="1"/>
          </p:cNvPicPr>
          <p:nvPr>
            <p:ph sz="quarter" idx="4"/>
          </p:nvPr>
        </p:nvPicPr>
        <p:blipFill>
          <a:blip r:embed="rId3"/>
          <a:stretch>
            <a:fillRect/>
          </a:stretch>
        </p:blipFill>
        <p:spPr>
          <a:xfrm>
            <a:off x="9573063" y="1818999"/>
            <a:ext cx="2071984" cy="1381323"/>
          </a:xfrm>
        </p:spPr>
      </p:pic>
      <p:pic>
        <p:nvPicPr>
          <p:cNvPr id="7" name="Picture 6" descr="A picture containing person, outdoor, tree&#10;&#10;Description automatically generated">
            <a:extLst>
              <a:ext uri="{FF2B5EF4-FFF2-40B4-BE49-F238E27FC236}">
                <a16:creationId xmlns:a16="http://schemas.microsoft.com/office/drawing/2014/main" id="{07E24AA7-8ABA-6E39-B6DE-AA7E09B82DD0}"/>
              </a:ext>
            </a:extLst>
          </p:cNvPr>
          <p:cNvPicPr>
            <a:picLocks noChangeAspect="1"/>
          </p:cNvPicPr>
          <p:nvPr/>
        </p:nvPicPr>
        <p:blipFill>
          <a:blip r:embed="rId4"/>
          <a:stretch>
            <a:fillRect/>
          </a:stretch>
        </p:blipFill>
        <p:spPr>
          <a:xfrm rot="5400000">
            <a:off x="6235680" y="3159466"/>
            <a:ext cx="3560415" cy="2670312"/>
          </a:xfrm>
          <a:prstGeom prst="rect">
            <a:avLst/>
          </a:prstGeom>
        </p:spPr>
      </p:pic>
      <p:pic>
        <p:nvPicPr>
          <p:cNvPr id="14" name="Picture 13" descr="A picture containing outdoor, tree, ground, person&#10;&#10;Description automatically generated">
            <a:extLst>
              <a:ext uri="{FF2B5EF4-FFF2-40B4-BE49-F238E27FC236}">
                <a16:creationId xmlns:a16="http://schemas.microsoft.com/office/drawing/2014/main" id="{B157973E-F68C-DF48-E129-34D052E77D7C}"/>
              </a:ext>
            </a:extLst>
          </p:cNvPr>
          <p:cNvPicPr>
            <a:picLocks noChangeAspect="1"/>
          </p:cNvPicPr>
          <p:nvPr/>
        </p:nvPicPr>
        <p:blipFill>
          <a:blip r:embed="rId5"/>
          <a:stretch>
            <a:fillRect/>
          </a:stretch>
        </p:blipFill>
        <p:spPr>
          <a:xfrm>
            <a:off x="9457450" y="3887286"/>
            <a:ext cx="2303210" cy="1836737"/>
          </a:xfrm>
          <a:prstGeom prst="rect">
            <a:avLst/>
          </a:prstGeom>
        </p:spPr>
      </p:pic>
    </p:spTree>
    <p:extLst>
      <p:ext uri="{BB962C8B-B14F-4D97-AF65-F5344CB8AC3E}">
        <p14:creationId xmlns:p14="http://schemas.microsoft.com/office/powerpoint/2010/main" val="1560962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on a stage&#10;&#10;Description automatically generated with medium confidence">
            <a:extLst>
              <a:ext uri="{FF2B5EF4-FFF2-40B4-BE49-F238E27FC236}">
                <a16:creationId xmlns:a16="http://schemas.microsoft.com/office/drawing/2014/main" id="{211AECEA-CAA5-819E-D3B2-34371FF09CF5}"/>
              </a:ext>
            </a:extLst>
          </p:cNvPr>
          <p:cNvPicPr>
            <a:picLocks noGrp="1" noChangeAspect="1"/>
          </p:cNvPicPr>
          <p:nvPr>
            <p:ph idx="1"/>
          </p:nvPr>
        </p:nvPicPr>
        <p:blipFill rotWithShape="1">
          <a:blip r:embed="rId2"/>
          <a:srcRect t="25000"/>
          <a:stretch/>
        </p:blipFill>
        <p:spPr>
          <a:xfrm>
            <a:off x="-1" y="10"/>
            <a:ext cx="12192000" cy="6857988"/>
          </a:xfrm>
          <a:prstGeom prst="rect">
            <a:avLst/>
          </a:prstGeom>
        </p:spPr>
      </p:pic>
      <p:sp>
        <p:nvSpPr>
          <p:cNvPr id="2" name="Title 1">
            <a:extLst>
              <a:ext uri="{FF2B5EF4-FFF2-40B4-BE49-F238E27FC236}">
                <a16:creationId xmlns:a16="http://schemas.microsoft.com/office/drawing/2014/main" id="{B38827ED-8E23-4512-AB0E-8E86D394BFD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b="1" cap="all" spc="-100" dirty="0">
                <a:solidFill>
                  <a:schemeClr val="bg1"/>
                </a:solidFill>
              </a:rPr>
              <a:t>Spring 2023 Camporee: Campfire</a:t>
            </a:r>
          </a:p>
        </p:txBody>
      </p:sp>
    </p:spTree>
    <p:extLst>
      <p:ext uri="{BB962C8B-B14F-4D97-AF65-F5344CB8AC3E}">
        <p14:creationId xmlns:p14="http://schemas.microsoft.com/office/powerpoint/2010/main" val="29803583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group of people around a fire&#10;&#10;Description automatically generated">
            <a:extLst>
              <a:ext uri="{FF2B5EF4-FFF2-40B4-BE49-F238E27FC236}">
                <a16:creationId xmlns:a16="http://schemas.microsoft.com/office/drawing/2014/main" id="{0785549E-A351-BA2B-CEF3-C914E03E06F4}"/>
              </a:ext>
            </a:extLst>
          </p:cNvPr>
          <p:cNvPicPr>
            <a:picLocks noGrp="1" noChangeAspect="1"/>
          </p:cNvPicPr>
          <p:nvPr>
            <p:ph idx="1"/>
          </p:nvPr>
        </p:nvPicPr>
        <p:blipFill rotWithShape="1">
          <a:blip r:embed="rId2"/>
          <a:srcRect l="23874" r="8908" b="-1"/>
          <a:stretch/>
        </p:blipFill>
        <p:spPr>
          <a:xfrm>
            <a:off x="-1" y="10"/>
            <a:ext cx="4059936" cy="4530063"/>
          </a:xfrm>
          <a:prstGeom prst="rect">
            <a:avLst/>
          </a:prstGeom>
        </p:spPr>
      </p:pic>
      <p:pic>
        <p:nvPicPr>
          <p:cNvPr id="9" name="Picture 8" descr="A group of people in a grassy field&#10;&#10;Description automatically generated with medium confidence">
            <a:extLst>
              <a:ext uri="{FF2B5EF4-FFF2-40B4-BE49-F238E27FC236}">
                <a16:creationId xmlns:a16="http://schemas.microsoft.com/office/drawing/2014/main" id="{820122A6-BFB0-13F9-0080-B04A45542ED8}"/>
              </a:ext>
            </a:extLst>
          </p:cNvPr>
          <p:cNvPicPr>
            <a:picLocks noChangeAspect="1"/>
          </p:cNvPicPr>
          <p:nvPr/>
        </p:nvPicPr>
        <p:blipFill rotWithShape="1">
          <a:blip r:embed="rId3"/>
          <a:srcRect l="21620" r="10907" b="3"/>
          <a:stretch/>
        </p:blipFill>
        <p:spPr>
          <a:xfrm>
            <a:off x="4059935" y="10"/>
            <a:ext cx="4072129" cy="4526270"/>
          </a:xfrm>
          <a:prstGeom prst="rect">
            <a:avLst/>
          </a:prstGeom>
        </p:spPr>
      </p:pic>
      <p:pic>
        <p:nvPicPr>
          <p:cNvPr id="11" name="Picture 10" descr="A picture containing person, people, ceiling, group&#10;&#10;Description automatically generated">
            <a:extLst>
              <a:ext uri="{FF2B5EF4-FFF2-40B4-BE49-F238E27FC236}">
                <a16:creationId xmlns:a16="http://schemas.microsoft.com/office/drawing/2014/main" id="{113D0488-2818-EC18-024D-DA9A35EF28E1}"/>
              </a:ext>
            </a:extLst>
          </p:cNvPr>
          <p:cNvPicPr>
            <a:picLocks noChangeAspect="1"/>
          </p:cNvPicPr>
          <p:nvPr/>
        </p:nvPicPr>
        <p:blipFill rotWithShape="1">
          <a:blip r:embed="rId4"/>
          <a:srcRect l="9104" r="23678" b="-1"/>
          <a:stretch/>
        </p:blipFill>
        <p:spPr>
          <a:xfrm>
            <a:off x="8132064" y="10"/>
            <a:ext cx="4059936" cy="4530063"/>
          </a:xfrm>
          <a:prstGeom prst="rect">
            <a:avLst/>
          </a:prstGeom>
        </p:spPr>
      </p:pic>
      <p:sp>
        <p:nvSpPr>
          <p:cNvPr id="2" name="Title 1">
            <a:extLst>
              <a:ext uri="{FF2B5EF4-FFF2-40B4-BE49-F238E27FC236}">
                <a16:creationId xmlns:a16="http://schemas.microsoft.com/office/drawing/2014/main" id="{A5AD35FE-F41B-8F21-9972-70F0526DA1ED}"/>
              </a:ext>
            </a:extLst>
          </p:cNvPr>
          <p:cNvSpPr>
            <a:spLocks noGrp="1"/>
          </p:cNvSpPr>
          <p:nvPr>
            <p:ph type="title"/>
          </p:nvPr>
        </p:nvSpPr>
        <p:spPr>
          <a:xfrm>
            <a:off x="37629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Spring 2023 Camporee: </a:t>
            </a:r>
            <a:br>
              <a:rPr lang="en-US" sz="3100" cap="all" spc="-100">
                <a:solidFill>
                  <a:schemeClr val="tx1"/>
                </a:solidFill>
              </a:rPr>
            </a:br>
            <a:r>
              <a:rPr lang="en-US" sz="3100" cap="all" spc="-100">
                <a:solidFill>
                  <a:schemeClr val="tx1"/>
                </a:solidFill>
              </a:rPr>
              <a:t>Friendship &amp; Fellowship</a:t>
            </a:r>
          </a:p>
        </p:txBody>
      </p:sp>
    </p:spTree>
    <p:extLst>
      <p:ext uri="{BB962C8B-B14F-4D97-AF65-F5344CB8AC3E}">
        <p14:creationId xmlns:p14="http://schemas.microsoft.com/office/powerpoint/2010/main" val="258652128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sign, brick, light&#10;&#10;Description automatically generated">
            <a:extLst>
              <a:ext uri="{FF2B5EF4-FFF2-40B4-BE49-F238E27FC236}">
                <a16:creationId xmlns:a16="http://schemas.microsoft.com/office/drawing/2014/main" id="{7DEA7AC0-ADEE-01BD-4541-03C37A374E63}"/>
              </a:ext>
            </a:extLst>
          </p:cNvPr>
          <p:cNvPicPr>
            <a:picLocks noChangeAspect="1"/>
          </p:cNvPicPr>
          <p:nvPr/>
        </p:nvPicPr>
        <p:blipFill rotWithShape="1">
          <a:blip r:embed="rId2"/>
          <a:srcRect t="18702" r="2" b="25129"/>
          <a:stretch/>
        </p:blipFill>
        <p:spPr>
          <a:xfrm>
            <a:off x="-1" y="10"/>
            <a:ext cx="12192000" cy="4551026"/>
          </a:xfrm>
          <a:prstGeom prst="rect">
            <a:avLst/>
          </a:prstGeom>
        </p:spPr>
      </p:pic>
      <p:sp>
        <p:nvSpPr>
          <p:cNvPr id="2" name="Title 1">
            <a:extLst>
              <a:ext uri="{FF2B5EF4-FFF2-40B4-BE49-F238E27FC236}">
                <a16:creationId xmlns:a16="http://schemas.microsoft.com/office/drawing/2014/main" id="{3FB1B269-963C-779B-4445-7015F2C1E0C4}"/>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NCAC George Mason District </a:t>
            </a:r>
            <a:br>
              <a:rPr lang="en-US" sz="3100" cap="all" spc="-100">
                <a:solidFill>
                  <a:schemeClr val="tx1"/>
                </a:solidFill>
              </a:rPr>
            </a:br>
            <a:r>
              <a:rPr lang="en-US" sz="3100" cap="all" spc="-100">
                <a:solidFill>
                  <a:schemeClr val="tx1"/>
                </a:solidFill>
              </a:rPr>
              <a:t>Spring 2023 Camporee: May 5-7</a:t>
            </a:r>
          </a:p>
        </p:txBody>
      </p:sp>
    </p:spTree>
    <p:extLst>
      <p:ext uri="{BB962C8B-B14F-4D97-AF65-F5344CB8AC3E}">
        <p14:creationId xmlns:p14="http://schemas.microsoft.com/office/powerpoint/2010/main" val="35211781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838200" y="365125"/>
            <a:ext cx="5393361" cy="1325563"/>
          </a:xfrm>
          <a:prstGeom prst="rect">
            <a:avLst/>
          </a:prstGeom>
        </p:spPr>
        <p:txBody>
          <a:bodyPr vert="horz" lIns="91440" tIns="45720" rIns="91440" bIns="45720" rtlCol="0" anchor="ctr">
            <a:normAutofit/>
          </a:bodyPr>
          <a:lstStyle/>
          <a:p>
            <a:pPr>
              <a:spcBef>
                <a:spcPct val="0"/>
              </a:spcBef>
            </a:pPr>
            <a:r>
              <a:rPr lang="en-US" b="1" kern="1200">
                <a:solidFill>
                  <a:schemeClr val="tx1"/>
                </a:solidFill>
                <a:latin typeface="+mj-lt"/>
                <a:ea typeface="+mj-ea"/>
                <a:cs typeface="+mj-cs"/>
              </a:rPr>
              <a:t>2023 Spring Camporee</a:t>
            </a:r>
          </a:p>
        </p:txBody>
      </p:sp>
      <p:sp>
        <p:nvSpPr>
          <p:cNvPr id="135" name="Content Placeholder 2"/>
          <p:cNvSpPr txBox="1">
            <a:spLocks noGrp="1"/>
          </p:cNvSpPr>
          <p:nvPr>
            <p:ph type="body" sz="half" idx="1"/>
          </p:nvPr>
        </p:nvSpPr>
        <p:spPr>
          <a:xfrm>
            <a:off x="838200" y="1825625"/>
            <a:ext cx="5393361" cy="4351338"/>
          </a:xfrm>
          <a:prstGeom prst="rect">
            <a:avLst/>
          </a:prstGeom>
        </p:spPr>
        <p:txBody>
          <a:bodyPr vert="horz" lIns="91440" tIns="45720" rIns="91440" bIns="45720" rtlCol="0">
            <a:normAutofit/>
          </a:bodyPr>
          <a:lstStyle/>
          <a:p>
            <a:pPr>
              <a:buFont typeface="Arial" panose="020B0604020202020204" pitchFamily="34" charset="0"/>
              <a:buChar char="•"/>
              <a:defRPr sz="2000"/>
            </a:pPr>
            <a:r>
              <a:rPr lang="en-US" sz="1400" b="1" kern="1200" dirty="0">
                <a:solidFill>
                  <a:schemeClr val="tx1"/>
                </a:solidFill>
                <a:latin typeface="+mn-lt"/>
                <a:ea typeface="+mn-ea"/>
                <a:cs typeface="+mn-cs"/>
              </a:rPr>
              <a:t>George Mason Spring Camporee – May 5-7, 2023</a:t>
            </a:r>
          </a:p>
          <a:p>
            <a:pPr marL="685800" lvl="1" indent="-228600">
              <a:spcBef>
                <a:spcPts val="500"/>
              </a:spcBef>
              <a:buFont typeface="Arial" panose="020B0604020202020204" pitchFamily="34" charset="0"/>
              <a:buChar char="•"/>
              <a:defRPr sz="1600"/>
            </a:pPr>
            <a:r>
              <a:rPr lang="en-US" sz="1400" b="1" kern="1200" dirty="0">
                <a:solidFill>
                  <a:schemeClr val="tx1"/>
                </a:solidFill>
                <a:latin typeface="+mn-lt"/>
                <a:ea typeface="+mn-ea"/>
                <a:cs typeface="+mn-cs"/>
              </a:rPr>
              <a:t>Theme</a:t>
            </a:r>
            <a:r>
              <a:rPr lang="en-US" sz="1400" kern="1200" dirty="0">
                <a:solidFill>
                  <a:schemeClr val="tx1"/>
                </a:solidFill>
                <a:latin typeface="+mn-lt"/>
                <a:ea typeface="+mn-ea"/>
                <a:cs typeface="+mn-cs"/>
              </a:rPr>
              <a:t> : </a:t>
            </a:r>
            <a:r>
              <a:rPr lang="en-US" sz="1400" b="1" kern="1200" dirty="0">
                <a:solidFill>
                  <a:schemeClr val="tx1"/>
                </a:solidFill>
                <a:latin typeface="+mn-lt"/>
                <a:ea typeface="+mn-ea"/>
                <a:cs typeface="+mn-cs"/>
              </a:rPr>
              <a:t>Canoeing at Antietam</a:t>
            </a:r>
          </a:p>
          <a:p>
            <a:pPr marL="685800" lvl="1" indent="-228600">
              <a:spcBef>
                <a:spcPts val="500"/>
              </a:spcBef>
              <a:buFont typeface="Arial" panose="020B0604020202020204" pitchFamily="34" charset="0"/>
              <a:buChar char="•"/>
              <a:defRPr sz="1600"/>
            </a:pPr>
            <a:endParaRPr lang="en-US" sz="1400" b="1" kern="1200" dirty="0">
              <a:solidFill>
                <a:schemeClr val="tx1"/>
              </a:solidFill>
              <a:latin typeface="+mn-lt"/>
              <a:ea typeface="+mn-ea"/>
              <a:cs typeface="+mn-cs"/>
            </a:endParaRPr>
          </a:p>
          <a:p>
            <a:pPr marL="190500">
              <a:spcBef>
                <a:spcPts val="500"/>
              </a:spcBef>
              <a:buFont typeface="Arial" panose="020B0604020202020204" pitchFamily="34" charset="0"/>
              <a:buChar char="•"/>
              <a:defRPr sz="1600"/>
            </a:pPr>
            <a:r>
              <a:rPr lang="en-US" sz="1400" kern="1200" dirty="0">
                <a:solidFill>
                  <a:schemeClr val="tx1"/>
                </a:solidFill>
                <a:latin typeface="+mn-lt"/>
                <a:ea typeface="+mn-ea"/>
                <a:cs typeface="+mn-cs"/>
              </a:rPr>
              <a:t>Come join us as we step back into history and explore the Antietam Battlefield by canoe or foot.  The battle of Antietam was a result of the Confederate Army’s attempt to invade the north and win control of the Civil War.</a:t>
            </a:r>
          </a:p>
          <a:p>
            <a:pPr>
              <a:buFont typeface="Arial" panose="020B0604020202020204" pitchFamily="34" charset="0"/>
              <a:buChar char="•"/>
              <a:defRPr sz="1600"/>
            </a:pPr>
            <a:r>
              <a:rPr lang="en-US" sz="1400" kern="1200" dirty="0">
                <a:solidFill>
                  <a:schemeClr val="tx1"/>
                </a:solidFill>
                <a:latin typeface="+mn-lt"/>
                <a:ea typeface="+mn-ea"/>
                <a:cs typeface="+mn-cs"/>
              </a:rPr>
              <a:t>First 75 Scouts can canoe.  Limit is based on canoe and adult availability.</a:t>
            </a:r>
          </a:p>
          <a:p>
            <a:pPr>
              <a:buFont typeface="Arial" panose="020B0604020202020204" pitchFamily="34" charset="0"/>
              <a:buChar char="•"/>
              <a:defRPr sz="1600"/>
            </a:pPr>
            <a:r>
              <a:rPr lang="en-US" sz="1400" kern="1200" dirty="0">
                <a:solidFill>
                  <a:schemeClr val="tx1"/>
                </a:solidFill>
                <a:latin typeface="+mn-lt"/>
                <a:ea typeface="+mn-ea"/>
                <a:cs typeface="+mn-cs"/>
              </a:rPr>
              <a:t>Scouts that canoe MUST have a swim test before arriving at Camporee.  </a:t>
            </a:r>
            <a:r>
              <a:rPr lang="en-US" sz="1400" kern="1200">
                <a:solidFill>
                  <a:schemeClr val="tx1"/>
                </a:solidFill>
                <a:latin typeface="+mn-lt"/>
                <a:ea typeface="+mn-ea"/>
                <a:cs typeface="+mn-cs"/>
              </a:rPr>
              <a:t>Units must bring documentation showing date Scout passed swim test.</a:t>
            </a:r>
          </a:p>
          <a:p>
            <a:pPr>
              <a:buFont typeface="Arial" panose="020B0604020202020204" pitchFamily="34" charset="0"/>
              <a:buChar char="•"/>
              <a:defRPr sz="1600"/>
            </a:pPr>
            <a:r>
              <a:rPr lang="en-US" sz="1400" kern="1200" dirty="0">
                <a:solidFill>
                  <a:schemeClr val="tx1"/>
                </a:solidFill>
                <a:latin typeface="+mn-lt"/>
                <a:ea typeface="+mn-ea"/>
                <a:cs typeface="+mn-cs"/>
              </a:rPr>
              <a:t>Other Scouts, adults and Webelos can hike the battlefield and participate in other on-land activities.</a:t>
            </a:r>
          </a:p>
          <a:p>
            <a:pPr>
              <a:buFont typeface="Arial" panose="020B0604020202020204" pitchFamily="34" charset="0"/>
              <a:buChar char="•"/>
              <a:defRPr sz="1600"/>
            </a:pPr>
            <a:r>
              <a:rPr lang="en-US" sz="1400" kern="1200" dirty="0">
                <a:solidFill>
                  <a:schemeClr val="tx1"/>
                </a:solidFill>
                <a:latin typeface="+mn-lt"/>
                <a:ea typeface="+mn-ea"/>
                <a:cs typeface="+mn-cs"/>
              </a:rPr>
              <a:t>Each unit needs to volunteer at least one adult to help with staffing the activities on Saturday.</a:t>
            </a:r>
          </a:p>
          <a:p>
            <a:pPr>
              <a:buFont typeface="Arial" panose="020B0604020202020204" pitchFamily="34" charset="0"/>
              <a:buChar char="•"/>
              <a:defRPr sz="1600"/>
            </a:pPr>
            <a:r>
              <a:rPr lang="en-US" sz="1400" kern="1200" dirty="0">
                <a:solidFill>
                  <a:schemeClr val="tx1"/>
                </a:solidFill>
                <a:latin typeface="+mn-lt"/>
                <a:ea typeface="+mn-ea"/>
                <a:cs typeface="+mn-cs"/>
              </a:rPr>
              <a:t>To register, go to </a:t>
            </a:r>
            <a:r>
              <a:rPr lang="en-US" sz="1400" u="sng" kern="1200" dirty="0">
                <a:solidFill>
                  <a:schemeClr val="tx1"/>
                </a:solidFill>
                <a:effectLst/>
                <a:latin typeface="+mn-lt"/>
                <a:ea typeface="+mn-ea"/>
                <a:cs typeface="+mn-cs"/>
                <a:hlinkClick r:id="rId2"/>
              </a:rPr>
              <a:t>https://scoutingevent.com/082-66660</a:t>
            </a:r>
            <a:r>
              <a:rPr lang="en-US" sz="1400" u="sng" kern="1200" dirty="0">
                <a:solidFill>
                  <a:schemeClr val="tx1"/>
                </a:solidFill>
                <a:effectLst/>
                <a:latin typeface="+mn-lt"/>
                <a:ea typeface="+mn-ea"/>
                <a:cs typeface="+mn-cs"/>
              </a:rPr>
              <a:t>.</a:t>
            </a:r>
            <a:endParaRPr lang="en-US" sz="1400" kern="1200" dirty="0">
              <a:solidFill>
                <a:schemeClr val="tx1"/>
              </a:solidFill>
              <a:latin typeface="+mn-lt"/>
              <a:ea typeface="+mn-ea"/>
              <a:cs typeface="+mn-cs"/>
            </a:endParaRPr>
          </a:p>
        </p:txBody>
      </p:sp>
      <p:pic>
        <p:nvPicPr>
          <p:cNvPr id="3" name="Picture 2" descr="A picture containing tree, outdoor, riding, boat&#10;&#10;Description automatically generated">
            <a:extLst>
              <a:ext uri="{FF2B5EF4-FFF2-40B4-BE49-F238E27FC236}">
                <a16:creationId xmlns:a16="http://schemas.microsoft.com/office/drawing/2014/main" id="{F65098B9-E64E-8CF0-C1F2-5F3F6539EE75}"/>
              </a:ext>
            </a:extLst>
          </p:cNvPr>
          <p:cNvPicPr>
            <a:picLocks noChangeAspect="1"/>
          </p:cNvPicPr>
          <p:nvPr/>
        </p:nvPicPr>
        <p:blipFill rotWithShape="1">
          <a:blip r:embed="rId3">
            <a:extLst>
              <a:ext uri="{28A0092B-C50C-407E-A947-70E740481C1C}">
                <a14:useLocalDpi xmlns:a14="http://schemas.microsoft.com/office/drawing/2010/main" val="0"/>
              </a:ext>
            </a:extLst>
          </a:blip>
          <a:srcRect l="24288" r="8960"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422685821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1C05-B868-4752-B1CC-E09BEE0A532F}"/>
              </a:ext>
            </a:extLst>
          </p:cNvPr>
          <p:cNvSpPr>
            <a:spLocks noGrp="1"/>
          </p:cNvSpPr>
          <p:nvPr>
            <p:ph type="title"/>
          </p:nvPr>
        </p:nvSpPr>
        <p:spPr>
          <a:xfrm>
            <a:off x="838200" y="365126"/>
            <a:ext cx="10515600" cy="927720"/>
          </a:xfrm>
        </p:spPr>
        <p:txBody>
          <a:bodyPr/>
          <a:lstStyle/>
          <a:p>
            <a:r>
              <a:rPr lang="en-US" b="1" dirty="0"/>
              <a:t>George Mason Hike-O-</a:t>
            </a:r>
            <a:r>
              <a:rPr lang="en-US" b="1" dirty="0" err="1"/>
              <a:t>Ree</a:t>
            </a:r>
            <a:endParaRPr lang="en-US" b="1" dirty="0"/>
          </a:p>
        </p:txBody>
      </p:sp>
      <p:sp>
        <p:nvSpPr>
          <p:cNvPr id="3" name="Content Placeholder 2">
            <a:extLst>
              <a:ext uri="{FF2B5EF4-FFF2-40B4-BE49-F238E27FC236}">
                <a16:creationId xmlns:a16="http://schemas.microsoft.com/office/drawing/2014/main" id="{1826FA71-A77F-47C7-8CE0-47449395F8B0}"/>
              </a:ext>
            </a:extLst>
          </p:cNvPr>
          <p:cNvSpPr>
            <a:spLocks noGrp="1"/>
          </p:cNvSpPr>
          <p:nvPr>
            <p:ph idx="1"/>
          </p:nvPr>
        </p:nvSpPr>
        <p:spPr>
          <a:xfrm>
            <a:off x="4731801" y="1292846"/>
            <a:ext cx="7051703" cy="5468332"/>
          </a:xfrm>
        </p:spPr>
        <p:txBody>
          <a:bodyPr>
            <a:normAutofit fontScale="85000" lnSpcReduction="20000"/>
          </a:bodyPr>
          <a:lstStyle/>
          <a:p>
            <a:r>
              <a:rPr lang="en-US" baseline="30000" dirty="0"/>
              <a:t>3rd</a:t>
            </a:r>
            <a:r>
              <a:rPr lang="en-US" dirty="0"/>
              <a:t> Annual GM Hike-O-</a:t>
            </a:r>
            <a:r>
              <a:rPr lang="en-US" dirty="0" err="1"/>
              <a:t>Ree</a:t>
            </a:r>
            <a:r>
              <a:rPr lang="en-US" dirty="0"/>
              <a:t> </a:t>
            </a:r>
          </a:p>
          <a:p>
            <a:r>
              <a:rPr lang="en-US" dirty="0"/>
              <a:t>Open to all (Cubs, Scouts BSA and Venturing Scouts), families and friends.</a:t>
            </a:r>
          </a:p>
          <a:p>
            <a:r>
              <a:rPr lang="en-US" dirty="0"/>
              <a:t>Can hike at ANY time between May 12 and May 21.</a:t>
            </a:r>
          </a:p>
          <a:p>
            <a:r>
              <a:rPr lang="en-US" dirty="0"/>
              <a:t>Registration – Coming soon.</a:t>
            </a:r>
          </a:p>
          <a:p>
            <a:endParaRPr lang="en-US" sz="1300" dirty="0"/>
          </a:p>
          <a:p>
            <a:r>
              <a:rPr lang="en-US" dirty="0"/>
              <a:t>Any age, any place and any appropriate grouping – just keep track of how far you hiked.</a:t>
            </a:r>
          </a:p>
          <a:p>
            <a:endParaRPr lang="en-US" sz="1200" dirty="0"/>
          </a:p>
          <a:p>
            <a:r>
              <a:rPr lang="en-US" dirty="0"/>
              <a:t>Register on Council website (registration opening in early 2023).  </a:t>
            </a:r>
            <a:endParaRPr lang="en-US" sz="1200" dirty="0"/>
          </a:p>
          <a:p>
            <a:r>
              <a:rPr lang="en-US" dirty="0"/>
              <a:t>Challenge – District Scouts, Scouters and families hike 2,023 miles.</a:t>
            </a:r>
          </a:p>
          <a:p>
            <a:endParaRPr lang="en-US" sz="1200" dirty="0"/>
          </a:p>
          <a:p>
            <a:r>
              <a:rPr lang="en-US" dirty="0"/>
              <a:t>Total the miles for each unit and notify Matt Burns at </a:t>
            </a:r>
            <a:r>
              <a:rPr lang="en-US" u="sng" dirty="0">
                <a:solidFill>
                  <a:srgbClr val="1C07B9"/>
                </a:solidFill>
              </a:rPr>
              <a:t>Burnsmj509@gmail.com</a:t>
            </a:r>
            <a:r>
              <a:rPr lang="en-US" dirty="0"/>
              <a:t>.  We’ll see how big a total we reach.</a:t>
            </a:r>
          </a:p>
          <a:p>
            <a:pPr marL="0" indent="0">
              <a:buNone/>
            </a:pPr>
            <a:endParaRPr lang="en-US" dirty="0"/>
          </a:p>
          <a:p>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33CF9A40-C74C-4218-A555-86F17FE8B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72" y="2669404"/>
            <a:ext cx="3745976" cy="2497317"/>
          </a:xfrm>
          <a:prstGeom prst="rect">
            <a:avLst/>
          </a:prstGeom>
        </p:spPr>
      </p:pic>
    </p:spTree>
    <p:extLst>
      <p:ext uri="{BB962C8B-B14F-4D97-AF65-F5344CB8AC3E}">
        <p14:creationId xmlns:p14="http://schemas.microsoft.com/office/powerpoint/2010/main" val="8608833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F0553-2228-E834-FA0D-5A9A692F6980}"/>
              </a:ext>
            </a:extLst>
          </p:cNvPr>
          <p:cNvSpPr>
            <a:spLocks noGrp="1"/>
          </p:cNvSpPr>
          <p:nvPr>
            <p:ph type="title"/>
          </p:nvPr>
        </p:nvSpPr>
        <p:spPr>
          <a:xfrm>
            <a:off x="630935" y="640080"/>
            <a:ext cx="6000245" cy="862149"/>
          </a:xfrm>
        </p:spPr>
        <p:txBody>
          <a:bodyPr vert="horz" lIns="91440" tIns="45720" rIns="91440" bIns="45720" rtlCol="0" anchor="b">
            <a:normAutofit/>
          </a:bodyPr>
          <a:lstStyle/>
          <a:p>
            <a:pPr>
              <a:spcBef>
                <a:spcPct val="0"/>
              </a:spcBef>
            </a:pPr>
            <a:r>
              <a:rPr lang="en-US" sz="5000" kern="1200" dirty="0">
                <a:solidFill>
                  <a:schemeClr val="tx1"/>
                </a:solidFill>
                <a:latin typeface="+mj-lt"/>
                <a:ea typeface="+mj-ea"/>
                <a:cs typeface="+mj-cs"/>
              </a:rPr>
              <a:t>Jamboree on the Trail</a:t>
            </a: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912E290-4655-AD92-E7CC-FC26BC2DC716}"/>
              </a:ext>
            </a:extLst>
          </p:cNvPr>
          <p:cNvSpPr>
            <a:spLocks noGrp="1"/>
          </p:cNvSpPr>
          <p:nvPr>
            <p:ph type="body" idx="1"/>
          </p:nvPr>
        </p:nvSpPr>
        <p:spPr>
          <a:xfrm>
            <a:off x="630936" y="2660904"/>
            <a:ext cx="4818888" cy="3547872"/>
          </a:xfrm>
        </p:spPr>
        <p:txBody>
          <a:bodyPr vert="horz" lIns="91440" tIns="45720" rIns="91440" bIns="45720" rtlCol="0" anchor="t">
            <a:normAutofit/>
          </a:bodyPr>
          <a:lstStyle/>
          <a:p>
            <a:pPr>
              <a:buFont typeface="Arial" panose="020B0604020202020204" pitchFamily="34" charset="0"/>
              <a:buChar char="•"/>
            </a:pPr>
            <a:r>
              <a:rPr lang="en-US" sz="1700" kern="1200" dirty="0">
                <a:solidFill>
                  <a:schemeClr val="tx1"/>
                </a:solidFill>
                <a:latin typeface="+mn-lt"/>
                <a:ea typeface="+mn-ea"/>
                <a:cs typeface="+mn-cs"/>
              </a:rPr>
              <a:t>May 13, 2023</a:t>
            </a:r>
          </a:p>
          <a:p>
            <a:pPr>
              <a:buFont typeface="Arial" panose="020B0604020202020204" pitchFamily="34" charset="0"/>
              <a:buChar char="•"/>
            </a:pPr>
            <a:r>
              <a:rPr lang="en-US" sz="1700" kern="1200" dirty="0">
                <a:solidFill>
                  <a:schemeClr val="tx1"/>
                </a:solidFill>
                <a:latin typeface="+mn-lt"/>
                <a:ea typeface="+mn-ea"/>
                <a:cs typeface="+mn-cs"/>
              </a:rPr>
              <a:t>An international event</a:t>
            </a:r>
          </a:p>
          <a:p>
            <a:pPr>
              <a:buFont typeface="Arial" panose="020B0604020202020204" pitchFamily="34" charset="0"/>
              <a:buChar char="•"/>
            </a:pPr>
            <a:r>
              <a:rPr lang="en-US" sz="1700" kern="1200" dirty="0">
                <a:solidFill>
                  <a:schemeClr val="tx1"/>
                </a:solidFill>
                <a:latin typeface="+mn-lt"/>
                <a:ea typeface="+mn-ea"/>
                <a:cs typeface="+mn-cs"/>
              </a:rPr>
              <a:t>The only requirement is to get out and hike.</a:t>
            </a:r>
          </a:p>
          <a:p>
            <a:pPr>
              <a:buFont typeface="Arial" panose="020B0604020202020204" pitchFamily="34" charset="0"/>
              <a:buChar char="•"/>
            </a:pPr>
            <a:r>
              <a:rPr lang="en-US" sz="1700" kern="1200" dirty="0">
                <a:solidFill>
                  <a:schemeClr val="tx1"/>
                </a:solidFill>
                <a:latin typeface="+mn-lt"/>
                <a:ea typeface="+mn-ea"/>
                <a:cs typeface="+mn-cs"/>
              </a:rPr>
              <a:t>Inaugural hike was in 1998.</a:t>
            </a:r>
          </a:p>
          <a:p>
            <a:pPr>
              <a:buFont typeface="Arial" panose="020B0604020202020204" pitchFamily="34" charset="0"/>
              <a:buChar char="•"/>
            </a:pPr>
            <a:r>
              <a:rPr lang="en-US" sz="1700" kern="1200" dirty="0">
                <a:solidFill>
                  <a:schemeClr val="tx1"/>
                </a:solidFill>
                <a:latin typeface="+mn-lt"/>
                <a:ea typeface="+mn-ea"/>
                <a:cs typeface="+mn-cs"/>
              </a:rPr>
              <a:t>Scouts of all ages can hike.</a:t>
            </a:r>
          </a:p>
          <a:p>
            <a:pPr>
              <a:buFont typeface="Arial" panose="020B0604020202020204" pitchFamily="34" charset="0"/>
              <a:buChar char="•"/>
            </a:pPr>
            <a:r>
              <a:rPr lang="en-US" sz="1700" kern="1200" dirty="0">
                <a:solidFill>
                  <a:schemeClr val="tx1"/>
                </a:solidFill>
                <a:latin typeface="+mn-lt"/>
                <a:ea typeface="+mn-ea"/>
                <a:cs typeface="+mn-cs"/>
              </a:rPr>
              <a:t>Register by March 31 to be certain of getting patches by May 13.</a:t>
            </a:r>
          </a:p>
          <a:p>
            <a:pPr>
              <a:buFont typeface="Arial" panose="020B0604020202020204" pitchFamily="34" charset="0"/>
              <a:buChar char="•"/>
            </a:pPr>
            <a:r>
              <a:rPr lang="en-US" sz="1700" kern="1200" dirty="0">
                <a:solidFill>
                  <a:schemeClr val="tx1"/>
                </a:solidFill>
                <a:latin typeface="+mn-lt"/>
                <a:ea typeface="+mn-ea"/>
                <a:cs typeface="+mn-cs"/>
              </a:rPr>
              <a:t>Register at: </a:t>
            </a:r>
            <a:r>
              <a:rPr lang="en-US" sz="1700" kern="1200" dirty="0">
                <a:solidFill>
                  <a:schemeClr val="tx1"/>
                </a:solidFill>
                <a:latin typeface="+mn-lt"/>
                <a:ea typeface="+mn-ea"/>
                <a:cs typeface="+mn-cs"/>
                <a:hlinkClick r:id="rId2"/>
              </a:rPr>
              <a:t>https://jamboreeonthetrail.org/registration/</a:t>
            </a:r>
            <a:endParaRPr lang="en-US" sz="1700" kern="1200" dirty="0">
              <a:solidFill>
                <a:schemeClr val="tx1"/>
              </a:solidFill>
              <a:latin typeface="+mn-lt"/>
              <a:ea typeface="+mn-ea"/>
              <a:cs typeface="+mn-cs"/>
            </a:endParaRPr>
          </a:p>
        </p:txBody>
      </p:sp>
      <p:pic>
        <p:nvPicPr>
          <p:cNvPr id="6" name="Picture 10">
            <a:extLst>
              <a:ext uri="{FF2B5EF4-FFF2-40B4-BE49-F238E27FC236}">
                <a16:creationId xmlns:a16="http://schemas.microsoft.com/office/drawing/2014/main" id="{1EE06158-92FC-7FCA-5D40-D3FA08C0B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1"/>
          <a:stretch/>
        </p:blipFill>
        <p:spPr bwMode="auto">
          <a:xfrm>
            <a:off x="6434798" y="689471"/>
            <a:ext cx="5363633" cy="5347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E4CA25-281E-C621-A423-25253BD4E7AB}"/>
              </a:ext>
            </a:extLst>
          </p:cNvPr>
          <p:cNvSpPr txBox="1"/>
          <p:nvPr/>
        </p:nvSpPr>
        <p:spPr>
          <a:xfrm>
            <a:off x="9465719" y="1912435"/>
            <a:ext cx="2447607" cy="282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2085711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54E605-020D-43C2-865F-F12091EF00BA}"/>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spcBef>
                <a:spcPct val="0"/>
              </a:spcBef>
            </a:pPr>
            <a:r>
              <a:rPr lang="en-US" sz="5400" b="1" kern="1200" dirty="0">
                <a:solidFill>
                  <a:schemeClr val="tx1"/>
                </a:solidFill>
                <a:latin typeface="+mj-lt"/>
                <a:ea typeface="+mj-ea"/>
                <a:cs typeface="+mj-cs"/>
              </a:rPr>
              <a:t>2023 Elks Youth Recognition Dinner	</a:t>
            </a:r>
          </a:p>
        </p:txBody>
      </p:sp>
      <p:pic>
        <p:nvPicPr>
          <p:cNvPr id="5" name="Picture 4" descr="A close up of a logo&#10;&#10;Description automatically generated">
            <a:extLst>
              <a:ext uri="{FF2B5EF4-FFF2-40B4-BE49-F238E27FC236}">
                <a16:creationId xmlns:a16="http://schemas.microsoft.com/office/drawing/2014/main" id="{3EFF6D63-FC17-4A51-A718-29829B96C2D8}"/>
              </a:ext>
            </a:extLst>
          </p:cNvPr>
          <p:cNvPicPr>
            <a:picLocks noChangeAspect="1"/>
          </p:cNvPicPr>
          <p:nvPr/>
        </p:nvPicPr>
        <p:blipFill rotWithShape="1">
          <a:blip r:embed="rId2">
            <a:extLst>
              <a:ext uri="{28A0092B-C50C-407E-A947-70E740481C1C}">
                <a14:useLocalDpi xmlns:a14="http://schemas.microsoft.com/office/drawing/2010/main" val="0"/>
              </a:ext>
            </a:extLst>
          </a:blip>
          <a:srcRect t="8616" r="1" b="137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4DA78-1FED-4532-94A0-BAB3E43B3537}"/>
              </a:ext>
            </a:extLst>
          </p:cNvPr>
          <p:cNvSpPr>
            <a:spLocks noGrp="1"/>
          </p:cNvSpPr>
          <p:nvPr>
            <p:ph idx="1"/>
          </p:nvPr>
        </p:nvSpPr>
        <p:spPr>
          <a:xfrm>
            <a:off x="5297762" y="2706624"/>
            <a:ext cx="6251110" cy="3483864"/>
          </a:xfrm>
        </p:spPr>
        <p:txBody>
          <a:bodyPr vert="horz" lIns="91440" tIns="45720" rIns="91440" bIns="45720" rtlCol="0">
            <a:normAutofit/>
          </a:bodyPr>
          <a:lstStyle/>
          <a:p>
            <a:pPr>
              <a:buFont typeface="Arial" panose="020B0604020202020204" pitchFamily="34" charset="0"/>
              <a:buChar char="•"/>
            </a:pPr>
            <a:r>
              <a:rPr lang="en-US" sz="2200" kern="1200" dirty="0">
                <a:solidFill>
                  <a:schemeClr val="tx1"/>
                </a:solidFill>
                <a:latin typeface="+mn-lt"/>
                <a:ea typeface="+mn-ea"/>
                <a:cs typeface="+mn-cs"/>
              </a:rPr>
              <a:t>For youth that earned Eagle in 2022 (i.e. their Eagle Board of Review was held in the 2022 calendar year) and their Scoutmasters.</a:t>
            </a:r>
          </a:p>
          <a:p>
            <a:pPr>
              <a:buFont typeface="Arial" panose="020B0604020202020204" pitchFamily="34" charset="0"/>
              <a:buChar char="•"/>
            </a:pPr>
            <a:r>
              <a:rPr lang="en-US" sz="2200" kern="1200" dirty="0">
                <a:solidFill>
                  <a:schemeClr val="tx1"/>
                </a:solidFill>
                <a:latin typeface="+mn-lt"/>
                <a:ea typeface="+mn-ea"/>
                <a:cs typeface="+mn-cs"/>
              </a:rPr>
              <a:t>Thursday, May 25, 2023</a:t>
            </a:r>
          </a:p>
          <a:p>
            <a:pPr>
              <a:buFont typeface="Arial" panose="020B0604020202020204" pitchFamily="34" charset="0"/>
              <a:buChar char="•"/>
            </a:pPr>
            <a:r>
              <a:rPr lang="en-US" sz="2200" kern="1200" dirty="0">
                <a:solidFill>
                  <a:schemeClr val="tx1"/>
                </a:solidFill>
                <a:latin typeface="+mn-lt"/>
                <a:ea typeface="+mn-ea"/>
                <a:cs typeface="+mn-cs"/>
              </a:rPr>
              <a:t>Elks Lodge 2188, 8421 Arlington Blvd., Fairfax, VA.</a:t>
            </a:r>
          </a:p>
          <a:p>
            <a:pPr>
              <a:buFont typeface="Arial" panose="020B0604020202020204" pitchFamily="34" charset="0"/>
              <a:buChar char="•"/>
            </a:pPr>
            <a:r>
              <a:rPr lang="en-US" sz="2200" kern="1200" dirty="0">
                <a:solidFill>
                  <a:schemeClr val="tx1"/>
                </a:solidFill>
                <a:latin typeface="+mn-lt"/>
                <a:ea typeface="+mn-ea"/>
                <a:cs typeface="+mn-cs"/>
              </a:rPr>
              <a:t>Will need unit leader help in contacting Scouts and obtaining an RSVP.</a:t>
            </a:r>
          </a:p>
          <a:p>
            <a:pPr>
              <a:buFont typeface="Arial" panose="020B0604020202020204" pitchFamily="34" charset="0"/>
              <a:buChar char="•"/>
            </a:pPr>
            <a:r>
              <a:rPr lang="en-US" sz="2200" kern="1200" dirty="0">
                <a:solidFill>
                  <a:schemeClr val="tx1"/>
                </a:solidFill>
                <a:latin typeface="+mn-lt"/>
                <a:ea typeface="+mn-ea"/>
                <a:cs typeface="+mn-cs"/>
              </a:rPr>
              <a:t>Scoutmaster are invited at no cost to them.</a:t>
            </a:r>
          </a:p>
        </p:txBody>
      </p:sp>
    </p:spTree>
    <p:extLst>
      <p:ext uri="{BB962C8B-B14F-4D97-AF65-F5344CB8AC3E}">
        <p14:creationId xmlns:p14="http://schemas.microsoft.com/office/powerpoint/2010/main" val="346157599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ir sitting in front of a green field&#10;&#10;Description automatically generated">
            <a:extLst>
              <a:ext uri="{FF2B5EF4-FFF2-40B4-BE49-F238E27FC236}">
                <a16:creationId xmlns:a16="http://schemas.microsoft.com/office/drawing/2014/main" id="{EE73BA45-3F33-4273-BAE5-80C5C221C2D9}"/>
              </a:ext>
            </a:extLst>
          </p:cNvPr>
          <p:cNvPicPr>
            <a:picLocks noChangeAspect="1"/>
          </p:cNvPicPr>
          <p:nvPr/>
        </p:nvPicPr>
        <p:blipFill rotWithShape="1">
          <a:blip r:embed="rId2">
            <a:extLst>
              <a:ext uri="{28A0092B-C50C-407E-A947-70E740481C1C}">
                <a14:useLocalDpi xmlns:a14="http://schemas.microsoft.com/office/drawing/2010/main" val="0"/>
              </a:ext>
            </a:extLst>
          </a:blip>
          <a:srcRect t="6217" b="7905"/>
          <a:stretch/>
        </p:blipFill>
        <p:spPr>
          <a:xfrm>
            <a:off x="0" y="10"/>
            <a:ext cx="12192000" cy="6857990"/>
          </a:xfrm>
          <a:prstGeom prst="rect">
            <a:avLst/>
          </a:prstGeom>
        </p:spPr>
      </p:pic>
      <p:sp>
        <p:nvSpPr>
          <p:cNvPr id="2" name="Title 1">
            <a:extLst>
              <a:ext uri="{FF2B5EF4-FFF2-40B4-BE49-F238E27FC236}">
                <a16:creationId xmlns:a16="http://schemas.microsoft.com/office/drawing/2014/main" id="{12844AE0-72B1-4731-9AD7-88EA686A7C05}"/>
              </a:ext>
            </a:extLst>
          </p:cNvPr>
          <p:cNvSpPr>
            <a:spLocks noGrp="1"/>
          </p:cNvSpPr>
          <p:nvPr>
            <p:ph type="title"/>
          </p:nvPr>
        </p:nvSpPr>
        <p:spPr>
          <a:xfrm>
            <a:off x="7079661" y="108281"/>
            <a:ext cx="4204137" cy="973626"/>
          </a:xfrm>
        </p:spPr>
        <p:txBody>
          <a:bodyPr>
            <a:normAutofit/>
          </a:bodyPr>
          <a:lstStyle/>
          <a:p>
            <a:pPr algn="ctr"/>
            <a:r>
              <a:rPr lang="en-US" sz="5400" b="1" dirty="0">
                <a:solidFill>
                  <a:srgbClr val="FFFF00"/>
                </a:solidFill>
                <a:effectLst>
                  <a:outerShdw blurRad="38100" dist="38100" dir="2700000" algn="tl">
                    <a:srgbClr val="000000">
                      <a:alpha val="43137"/>
                    </a:srgbClr>
                  </a:outerShdw>
                </a:effectLst>
              </a:rPr>
              <a:t>Flags In</a:t>
            </a:r>
          </a:p>
        </p:txBody>
      </p:sp>
      <p:sp>
        <p:nvSpPr>
          <p:cNvPr id="3" name="Content Placeholder 2">
            <a:extLst>
              <a:ext uri="{FF2B5EF4-FFF2-40B4-BE49-F238E27FC236}">
                <a16:creationId xmlns:a16="http://schemas.microsoft.com/office/drawing/2014/main" id="{641BF7E2-F08A-4986-A87C-15AA2B87076E}"/>
              </a:ext>
            </a:extLst>
          </p:cNvPr>
          <p:cNvSpPr>
            <a:spLocks noGrp="1"/>
          </p:cNvSpPr>
          <p:nvPr>
            <p:ph idx="1"/>
          </p:nvPr>
        </p:nvSpPr>
        <p:spPr>
          <a:xfrm>
            <a:off x="2534195" y="2373517"/>
            <a:ext cx="6100354" cy="2619839"/>
          </a:xfrm>
        </p:spPr>
        <p:txBody>
          <a:bodyPr anchor="ctr">
            <a:noAutofit/>
          </a:bodyPr>
          <a:lstStyle/>
          <a:p>
            <a:r>
              <a:rPr lang="en-US" sz="3200" b="1" dirty="0"/>
              <a:t>Social distancing – bring a mask. </a:t>
            </a:r>
          </a:p>
          <a:p>
            <a:r>
              <a:rPr lang="en-US" sz="3200" b="1" dirty="0"/>
              <a:t>National Memorial Park, </a:t>
            </a:r>
          </a:p>
          <a:p>
            <a:pPr marL="0" indent="0">
              <a:buNone/>
            </a:pPr>
            <a:r>
              <a:rPr lang="en-US" sz="3200" b="1" dirty="0"/>
              <a:t>   7482 Lee Highway, Falls Church</a:t>
            </a:r>
          </a:p>
          <a:p>
            <a:endParaRPr lang="en-US" sz="3200" b="1" dirty="0"/>
          </a:p>
          <a:p>
            <a:r>
              <a:rPr lang="en-US" sz="3200" b="1" dirty="0"/>
              <a:t>All Scouts, including Girl Scouts, are welcome.</a:t>
            </a:r>
          </a:p>
          <a:p>
            <a:r>
              <a:rPr lang="en-US" sz="3200" b="1" dirty="0"/>
              <a:t>Class A Uniforms</a:t>
            </a:r>
          </a:p>
        </p:txBody>
      </p:sp>
      <p:sp>
        <p:nvSpPr>
          <p:cNvPr id="4" name="TextBox 3">
            <a:extLst>
              <a:ext uri="{FF2B5EF4-FFF2-40B4-BE49-F238E27FC236}">
                <a16:creationId xmlns:a16="http://schemas.microsoft.com/office/drawing/2014/main" id="{FDEC73C3-92A0-4C4B-A4A7-5C25FACF29C5}"/>
              </a:ext>
            </a:extLst>
          </p:cNvPr>
          <p:cNvSpPr txBox="1"/>
          <p:nvPr/>
        </p:nvSpPr>
        <p:spPr>
          <a:xfrm>
            <a:off x="3787243" y="5638635"/>
            <a:ext cx="2684082" cy="1292662"/>
          </a:xfrm>
          <a:prstGeom prst="rect">
            <a:avLst/>
          </a:prstGeom>
          <a:noFill/>
        </p:spPr>
        <p:txBody>
          <a:bodyPr wrap="square" rtlCol="0">
            <a:spAutoFit/>
          </a:bodyPr>
          <a:lstStyle/>
          <a:p>
            <a:r>
              <a:rPr lang="en-US" sz="2000" b="1" dirty="0"/>
              <a:t>For more info, contact Russell Pittman at ruspittman@gmail.com</a:t>
            </a:r>
            <a:r>
              <a:rPr lang="en-US" dirty="0"/>
              <a:t>.</a:t>
            </a:r>
          </a:p>
        </p:txBody>
      </p:sp>
      <p:sp>
        <p:nvSpPr>
          <p:cNvPr id="6" name="TextBox 5">
            <a:extLst>
              <a:ext uri="{FF2B5EF4-FFF2-40B4-BE49-F238E27FC236}">
                <a16:creationId xmlns:a16="http://schemas.microsoft.com/office/drawing/2014/main" id="{4A5521AA-23D7-4417-8E41-5690800BBA5B}"/>
              </a:ext>
            </a:extLst>
          </p:cNvPr>
          <p:cNvSpPr txBox="1"/>
          <p:nvPr/>
        </p:nvSpPr>
        <p:spPr>
          <a:xfrm>
            <a:off x="195945" y="108281"/>
            <a:ext cx="7015738" cy="1077218"/>
          </a:xfrm>
          <a:prstGeom prst="rect">
            <a:avLst/>
          </a:prstGeom>
          <a:noFill/>
        </p:spPr>
        <p:txBody>
          <a:bodyPr wrap="square" rtlCol="0">
            <a:spAutoFit/>
          </a:bodyPr>
          <a:lstStyle/>
          <a:p>
            <a:r>
              <a:rPr lang="en-US" sz="3200" b="1" dirty="0">
                <a:solidFill>
                  <a:srgbClr val="FFFF00"/>
                </a:solidFill>
              </a:rPr>
              <a:t>May 29, 2022 (Memorial Day Monday)</a:t>
            </a:r>
          </a:p>
          <a:p>
            <a:r>
              <a:rPr lang="en-US" sz="3200" b="1" dirty="0">
                <a:solidFill>
                  <a:srgbClr val="FFFF00"/>
                </a:solidFill>
              </a:rPr>
              <a:t>Start at 10:00am  – Pizza is available!</a:t>
            </a:r>
          </a:p>
        </p:txBody>
      </p:sp>
    </p:spTree>
    <p:extLst>
      <p:ext uri="{BB962C8B-B14F-4D97-AF65-F5344CB8AC3E}">
        <p14:creationId xmlns:p14="http://schemas.microsoft.com/office/powerpoint/2010/main" val="34074459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CA5F-7310-3DDE-53D3-C204C4748C6B}"/>
              </a:ext>
            </a:extLst>
          </p:cNvPr>
          <p:cNvSpPr>
            <a:spLocks noGrp="1"/>
          </p:cNvSpPr>
          <p:nvPr>
            <p:ph type="title"/>
          </p:nvPr>
        </p:nvSpPr>
        <p:spPr/>
        <p:txBody>
          <a:bodyPr/>
          <a:lstStyle/>
          <a:p>
            <a:r>
              <a:rPr lang="en-US" b="1" dirty="0"/>
              <a:t>Scoutbook</a:t>
            </a:r>
          </a:p>
        </p:txBody>
      </p:sp>
      <p:sp>
        <p:nvSpPr>
          <p:cNvPr id="3" name="Text Placeholder 2">
            <a:extLst>
              <a:ext uri="{FF2B5EF4-FFF2-40B4-BE49-F238E27FC236}">
                <a16:creationId xmlns:a16="http://schemas.microsoft.com/office/drawing/2014/main" id="{57A594BB-F478-DB22-D9D6-371D4541EDC8}"/>
              </a:ext>
            </a:extLst>
          </p:cNvPr>
          <p:cNvSpPr>
            <a:spLocks noGrp="1"/>
          </p:cNvSpPr>
          <p:nvPr>
            <p:ph type="body" idx="1"/>
          </p:nvPr>
        </p:nvSpPr>
        <p:spPr>
          <a:xfrm>
            <a:off x="838200" y="1511559"/>
            <a:ext cx="10515600" cy="4665404"/>
          </a:xfrm>
        </p:spPr>
        <p:txBody>
          <a:bodyPr>
            <a:normAutofit fontScale="92500"/>
          </a:bodyPr>
          <a:lstStyle/>
          <a:p>
            <a:r>
              <a:rPr lang="en-US" u="sng" dirty="0"/>
              <a:t>Updates to Scoutbook </a:t>
            </a:r>
            <a:r>
              <a:rPr lang="en-US" dirty="0"/>
              <a:t>– Scoutbook uses the </a:t>
            </a:r>
            <a:r>
              <a:rPr lang="en-US" u="sng" dirty="0">
                <a:solidFill>
                  <a:srgbClr val="2409ED"/>
                </a:solidFill>
              </a:rPr>
              <a:t>my.scouting.org </a:t>
            </a:r>
            <a:r>
              <a:rPr lang="en-US" dirty="0"/>
              <a:t>database.  Within 24 hours of a change to </a:t>
            </a:r>
            <a:r>
              <a:rPr lang="en-US" u="sng" dirty="0">
                <a:solidFill>
                  <a:srgbClr val="2409ED"/>
                </a:solidFill>
              </a:rPr>
              <a:t>my.scouting.org</a:t>
            </a:r>
            <a:r>
              <a:rPr lang="en-US" dirty="0"/>
              <a:t>, the changes should be visible in Scoutbook.</a:t>
            </a:r>
          </a:p>
          <a:p>
            <a:r>
              <a:rPr lang="en-US" u="sng" dirty="0"/>
              <a:t>Common issue </a:t>
            </a:r>
            <a:r>
              <a:rPr lang="en-US" dirty="0"/>
              <a:t>– Units will add an adult or youth to Scoutbook before the adult/youth has been added to their roster. This can result in two copies of their Scoutbook and/or one copy still online after they leave the unit.</a:t>
            </a:r>
          </a:p>
          <a:p>
            <a:r>
              <a:rPr lang="en-US" u="sng" dirty="0"/>
              <a:t>Removing an adult leader </a:t>
            </a:r>
            <a:r>
              <a:rPr lang="en-US" dirty="0"/>
              <a:t>– Enter an end date for their position.  You can delete the adult’s unit account, but this can impact them if they are tracking their own Scout or have other positions (e.g., MBC).</a:t>
            </a:r>
          </a:p>
          <a:p>
            <a:r>
              <a:rPr lang="en-US" u="sng" dirty="0"/>
              <a:t>Scoutbook Forum </a:t>
            </a:r>
            <a:r>
              <a:rPr lang="en-US" dirty="0"/>
              <a:t>- </a:t>
            </a:r>
            <a:r>
              <a:rPr lang="en-US" dirty="0">
                <a:hlinkClick r:id="rId2"/>
              </a:rPr>
              <a:t>https://discussions.scouting.org/</a:t>
            </a:r>
            <a:endParaRPr lang="en-US" dirty="0"/>
          </a:p>
          <a:p>
            <a:r>
              <a:rPr lang="en-US" u="sng" dirty="0"/>
              <a:t>Scoutbook Demo Environment </a:t>
            </a:r>
            <a:r>
              <a:rPr lang="en-US" dirty="0"/>
              <a:t>- </a:t>
            </a:r>
            <a:r>
              <a:rPr lang="en-US" dirty="0">
                <a:hlinkClick r:id="rId3"/>
              </a:rPr>
              <a:t>https://scoutbookpp.scouting.org/</a:t>
            </a:r>
            <a:r>
              <a:rPr lang="en-US" dirty="0"/>
              <a:t> </a:t>
            </a:r>
          </a:p>
        </p:txBody>
      </p:sp>
    </p:spTree>
    <p:extLst>
      <p:ext uri="{BB962C8B-B14F-4D97-AF65-F5344CB8AC3E}">
        <p14:creationId xmlns:p14="http://schemas.microsoft.com/office/powerpoint/2010/main" val="28467464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rPr b="1" dirty="0"/>
              <a:t>Merit Badges</a:t>
            </a:r>
          </a:p>
        </p:txBody>
      </p:sp>
      <p:sp>
        <p:nvSpPr>
          <p:cNvPr id="161" name="Content Placeholder 2"/>
          <p:cNvSpPr txBox="1">
            <a:spLocks noGrp="1"/>
          </p:cNvSpPr>
          <p:nvPr>
            <p:ph type="body" sz="half" idx="1"/>
          </p:nvPr>
        </p:nvSpPr>
        <p:spPr>
          <a:xfrm>
            <a:off x="629193" y="1365835"/>
            <a:ext cx="9860282" cy="3913831"/>
          </a:xfrm>
          <a:prstGeom prst="rect">
            <a:avLst/>
          </a:prstGeom>
        </p:spPr>
        <p:txBody>
          <a:bodyPr>
            <a:normAutofit/>
          </a:bodyPr>
          <a:lstStyle/>
          <a:p>
            <a:pPr>
              <a:lnSpc>
                <a:spcPct val="72000"/>
              </a:lnSpc>
              <a:defRPr sz="1700"/>
            </a:pPr>
            <a:r>
              <a:rPr dirty="0"/>
              <a:t>Every merit badge counselor needs to be on the District Charter.  The time for action is NOW!</a:t>
            </a:r>
          </a:p>
          <a:p>
            <a:pPr>
              <a:lnSpc>
                <a:spcPct val="72000"/>
              </a:lnSpc>
              <a:defRPr sz="1700"/>
            </a:pPr>
            <a:r>
              <a:rPr dirty="0"/>
              <a:t>The online Merit Badge Counselor </a:t>
            </a:r>
            <a:r>
              <a:rPr u="sng" dirty="0">
                <a:solidFill>
                  <a:srgbClr val="0563C1"/>
                </a:solidFill>
                <a:uFill>
                  <a:solidFill>
                    <a:srgbClr val="0563C1"/>
                  </a:solidFill>
                </a:uFill>
                <a:hlinkClick r:id="rId2"/>
              </a:rPr>
              <a:t>registration</a:t>
            </a:r>
            <a:r>
              <a:rPr dirty="0"/>
              <a:t> works for all Scouters who do not already hold another District position.  </a:t>
            </a:r>
            <a:endParaRPr lang="en-US" dirty="0"/>
          </a:p>
          <a:p>
            <a:pPr>
              <a:lnSpc>
                <a:spcPct val="72000"/>
              </a:lnSpc>
              <a:defRPr sz="1700"/>
            </a:pPr>
            <a:r>
              <a:rPr lang="en-US" dirty="0"/>
              <a:t>New Merit Badge Counselors must complete online merit badge counselor training, in addition to YPT.  Existing merit badge counselors have until </a:t>
            </a:r>
            <a:r>
              <a:rPr lang="en-US" sz="2000" b="1" dirty="0">
                <a:solidFill>
                  <a:srgbClr val="FF0000"/>
                </a:solidFill>
              </a:rPr>
              <a:t>12/31/22</a:t>
            </a:r>
            <a:r>
              <a:rPr lang="en-US" dirty="0"/>
              <a:t> to complete training.</a:t>
            </a:r>
            <a:endParaRPr dirty="0"/>
          </a:p>
          <a:p>
            <a:pPr>
              <a:lnSpc>
                <a:spcPct val="72000"/>
              </a:lnSpc>
              <a:defRPr sz="1700"/>
            </a:pPr>
            <a:r>
              <a:rPr dirty="0"/>
              <a:t>Be sure the counselor uses his/her legal name – no nicknames.</a:t>
            </a:r>
          </a:p>
          <a:p>
            <a:pPr>
              <a:lnSpc>
                <a:spcPct val="72000"/>
              </a:lnSpc>
              <a:defRPr sz="1700"/>
            </a:pPr>
            <a:r>
              <a:rPr dirty="0"/>
              <a:t>Merit Badge Counselors, or the unit Dean/Leader, also need to scan and send Margee the Merit Badge application form listing the badges the counselor is applying to teach and providing a justification of his/her qualifications.</a:t>
            </a:r>
          </a:p>
          <a:p>
            <a:pPr>
              <a:lnSpc>
                <a:spcPct val="72000"/>
              </a:lnSpc>
              <a:defRPr sz="1700"/>
            </a:pPr>
            <a:r>
              <a:rPr dirty="0"/>
              <a:t>Youth Protection Training is the essential first step.  Don’t hit “send” on the application without it!</a:t>
            </a:r>
          </a:p>
          <a:p>
            <a:pPr>
              <a:lnSpc>
                <a:spcPct val="72000"/>
              </a:lnSpc>
              <a:defRPr sz="1700"/>
            </a:pPr>
            <a:r>
              <a:rPr dirty="0"/>
              <a:t>Contact Margee if you have questions at </a:t>
            </a:r>
            <a:r>
              <a:rPr u="sng" dirty="0">
                <a:solidFill>
                  <a:srgbClr val="0563C1"/>
                </a:solidFill>
                <a:uFill>
                  <a:solidFill>
                    <a:srgbClr val="0563C1"/>
                  </a:solidFill>
                </a:uFill>
                <a:hlinkClick r:id="rId3"/>
              </a:rPr>
              <a:t>GM.MB.Dean@hotmail.com</a:t>
            </a:r>
            <a:r>
              <a:rPr dirty="0"/>
              <a:t>. </a:t>
            </a:r>
          </a:p>
        </p:txBody>
      </p:sp>
      <p:pic>
        <p:nvPicPr>
          <p:cNvPr id="162" name="Picture 4" descr="Picture 4"/>
          <p:cNvPicPr>
            <a:picLocks noChangeAspect="1"/>
          </p:cNvPicPr>
          <p:nvPr/>
        </p:nvPicPr>
        <p:blipFill>
          <a:blip r:embed="rId4"/>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5"/>
          <a:stretch>
            <a:fillRect/>
          </a:stretch>
        </p:blipFill>
        <p:spPr>
          <a:xfrm>
            <a:off x="10906125" y="3474339"/>
            <a:ext cx="904875" cy="2714626"/>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19520" y="237745"/>
            <a:ext cx="7600768" cy="870619"/>
          </a:xfrm>
          <a:prstGeom prst="rect">
            <a:avLst/>
          </a:prstGeom>
        </p:spPr>
        <p:txBody>
          <a:bodyPr>
            <a:normAutofit fontScale="90000"/>
          </a:bodyPr>
          <a:lstStyle/>
          <a:p>
            <a:r>
              <a:rPr b="1" dirty="0"/>
              <a:t>Training</a:t>
            </a:r>
            <a:r>
              <a:rPr lang="en-US" b="1" dirty="0"/>
              <a:t> </a:t>
            </a:r>
            <a:br>
              <a:rPr lang="en-US" b="1" dirty="0"/>
            </a:br>
            <a:r>
              <a:rPr lang="en-US" sz="2200" b="1" dirty="0">
                <a:solidFill>
                  <a:srgbClr val="1C07B9"/>
                </a:solidFill>
              </a:rPr>
              <a:t>https://www.ncacbsa.org/george-mason/training/</a:t>
            </a:r>
            <a:endParaRPr b="1" dirty="0"/>
          </a:p>
        </p:txBody>
      </p:sp>
      <p:pic>
        <p:nvPicPr>
          <p:cNvPr id="140" name="Picture 4" descr="Picture 4"/>
          <p:cNvPicPr>
            <a:picLocks noChangeAspect="1"/>
          </p:cNvPicPr>
          <p:nvPr/>
        </p:nvPicPr>
        <p:blipFill>
          <a:blip r:embed="rId2"/>
          <a:srcRect l="4616" r="15757"/>
          <a:stretch>
            <a:fillRect/>
          </a:stretch>
        </p:blipFill>
        <p:spPr>
          <a:xfrm>
            <a:off x="7768046" y="1"/>
            <a:ext cx="4423894"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
        <p:nvSpPr>
          <p:cNvPr id="2" name="Content Placeholder 2">
            <a:extLst>
              <a:ext uri="{FF2B5EF4-FFF2-40B4-BE49-F238E27FC236}">
                <a16:creationId xmlns:a16="http://schemas.microsoft.com/office/drawing/2014/main" id="{0042770D-65FD-875A-7687-305719AAC6C1}"/>
              </a:ext>
            </a:extLst>
          </p:cNvPr>
          <p:cNvSpPr txBox="1">
            <a:spLocks/>
          </p:cNvSpPr>
          <p:nvPr/>
        </p:nvSpPr>
        <p:spPr>
          <a:xfrm>
            <a:off x="219520" y="1278294"/>
            <a:ext cx="8588774" cy="5448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l">
              <a:lnSpc>
                <a:spcPct val="100000"/>
              </a:lnSpc>
              <a:spcBef>
                <a:spcPts val="0"/>
              </a:spcBef>
            </a:pPr>
            <a:r>
              <a:rPr lang="en-US" sz="1400" b="1" i="1" dirty="0">
                <a:solidFill>
                  <a:schemeClr val="tx1"/>
                </a:solidFill>
                <a:effectLst/>
                <a:latin typeface="Arial" panose="020B0604020202020204" pitchFamily="34" charset="0"/>
                <a:cs typeface="Arial" panose="020B0604020202020204" pitchFamily="34" charset="0"/>
              </a:rPr>
              <a:t>Basic Adult Leader Outdoor Orientation (BALOO;C32)</a:t>
            </a:r>
            <a:endParaRPr lang="en-US" sz="1400" dirty="0">
              <a:solidFill>
                <a:schemeClr val="tx1"/>
              </a:solidFill>
              <a:latin typeface="Arial" panose="020B0604020202020204" pitchFamily="34" charset="0"/>
              <a:cs typeface="Arial" panose="020B0604020202020204" pitchFamily="34" charset="0"/>
            </a:endParaRPr>
          </a:p>
          <a:p>
            <a:pPr algn="l">
              <a:lnSpc>
                <a:spcPct val="100000"/>
              </a:lnSpc>
              <a:spcBef>
                <a:spcPts val="0"/>
              </a:spcBef>
            </a:pPr>
            <a:r>
              <a:rPr lang="en-US" sz="1400" i="0" strike="noStrike" dirty="0">
                <a:solidFill>
                  <a:schemeClr val="tx1"/>
                </a:solidFill>
                <a:effectLst/>
                <a:latin typeface="Arial" panose="020B0604020202020204" pitchFamily="34" charset="0"/>
                <a:cs typeface="Arial" panose="020B0604020202020204" pitchFamily="34" charset="0"/>
              </a:rPr>
              <a:t>  - 03/03/23 – 03/04/23 – Stafford, VA</a:t>
            </a:r>
            <a:endParaRPr lang="en-US" sz="1400" dirty="0">
              <a:solidFill>
                <a:schemeClr val="tx1"/>
              </a:solidFill>
              <a:latin typeface="Arial" panose="020B0604020202020204" pitchFamily="34" charset="0"/>
              <a:cs typeface="Arial" panose="020B0604020202020204" pitchFamily="34" charset="0"/>
            </a:endParaRPr>
          </a:p>
          <a:p>
            <a:pPr algn="l">
              <a:lnSpc>
                <a:spcPct val="100000"/>
              </a:lnSpc>
              <a:spcBef>
                <a:spcPts val="0"/>
              </a:spcBef>
            </a:pPr>
            <a:r>
              <a:rPr lang="en-US" sz="1400" i="0" strike="noStrike" dirty="0">
                <a:solidFill>
                  <a:schemeClr val="tx1"/>
                </a:solidFill>
                <a:effectLst/>
                <a:latin typeface="Arial" panose="020B0604020202020204" pitchFamily="34" charset="0"/>
                <a:cs typeface="Arial" panose="020B0604020202020204" pitchFamily="34" charset="0"/>
              </a:rPr>
              <a:t>  - 04/15/23 – 04/16/23 – Camp Snyder, Haymarket, VA (Reg. Opens 01/16)</a:t>
            </a:r>
            <a:endParaRPr lang="en-US" sz="1400" i="0" dirty="0">
              <a:solidFill>
                <a:schemeClr val="tx1"/>
              </a:solidFill>
              <a:effectLst/>
              <a:latin typeface="Arial" panose="020B0604020202020204" pitchFamily="34" charset="0"/>
              <a:cs typeface="Arial" panose="020B0604020202020204" pitchFamily="34" charset="0"/>
            </a:endParaRPr>
          </a:p>
          <a:p>
            <a:pPr lvl="2" indent="0" hangingPunct="1">
              <a:lnSpc>
                <a:spcPct val="100000"/>
              </a:lnSpc>
              <a:spcBef>
                <a:spcPts val="0"/>
              </a:spcBef>
              <a:defRPr sz="3600"/>
            </a:pPr>
            <a:endParaRPr lang="en-US" sz="1400" b="1" dirty="0">
              <a:solidFill>
                <a:schemeClr val="tx1"/>
              </a:solidFill>
              <a:latin typeface="Arial" panose="020B0604020202020204" pitchFamily="34" charset="0"/>
              <a:cs typeface="Arial" panose="020B0604020202020204" pitchFamily="34" charset="0"/>
            </a:endParaRPr>
          </a:p>
          <a:p>
            <a:pPr algn="l">
              <a:lnSpc>
                <a:spcPct val="100000"/>
              </a:lnSpc>
              <a:spcBef>
                <a:spcPts val="0"/>
              </a:spcBef>
            </a:pPr>
            <a:r>
              <a:rPr lang="en-US" sz="1400" b="1" i="1" dirty="0">
                <a:solidFill>
                  <a:schemeClr val="tx1"/>
                </a:solidFill>
                <a:effectLst/>
                <a:latin typeface="Arial" panose="020B0604020202020204" pitchFamily="34" charset="0"/>
                <a:cs typeface="Arial" panose="020B0604020202020204" pitchFamily="34" charset="0"/>
              </a:rPr>
              <a:t>Back Country Outdoor Leadership Skills (BCOLS) - </a:t>
            </a:r>
            <a:r>
              <a:rPr lang="en-US" sz="1400" i="0" strike="noStrike" dirty="0">
                <a:solidFill>
                  <a:schemeClr val="tx1"/>
                </a:solidFill>
                <a:effectLst/>
                <a:latin typeface="Arial" panose="020B0604020202020204" pitchFamily="34" charset="0"/>
                <a:cs typeface="Arial" panose="020B0604020202020204" pitchFamily="34" charset="0"/>
              </a:rPr>
              <a:t>03/04/23 – Huntingtown, MD</a:t>
            </a:r>
            <a:endParaRPr lang="en-US" sz="1400" i="0" dirty="0">
              <a:solidFill>
                <a:schemeClr val="tx1"/>
              </a:solidFill>
              <a:effectLst/>
              <a:latin typeface="Arial" panose="020B0604020202020204" pitchFamily="34" charset="0"/>
              <a:cs typeface="Arial" panose="020B0604020202020204" pitchFamily="34" charset="0"/>
            </a:endParaRPr>
          </a:p>
          <a:p>
            <a:pPr lvl="2" indent="0" hangingPunct="1">
              <a:lnSpc>
                <a:spcPct val="100000"/>
              </a:lnSpc>
              <a:spcBef>
                <a:spcPts val="0"/>
              </a:spcBef>
              <a:defRPr sz="3600"/>
            </a:pPr>
            <a:endParaRPr lang="en-US" sz="1400" dirty="0">
              <a:solidFill>
                <a:schemeClr val="tx1"/>
              </a:solidFill>
              <a:latin typeface="Arial" panose="020B0604020202020204" pitchFamily="34" charset="0"/>
              <a:cs typeface="Arial" panose="020B0604020202020204" pitchFamily="34" charset="0"/>
            </a:endParaRPr>
          </a:p>
          <a:p>
            <a:pPr lvl="2" indent="0" hangingPunct="1">
              <a:lnSpc>
                <a:spcPct val="100000"/>
              </a:lnSpc>
              <a:spcBef>
                <a:spcPts val="0"/>
              </a:spcBef>
              <a:defRPr sz="3600"/>
            </a:pPr>
            <a:r>
              <a:rPr lang="en-US" sz="1400" b="1" dirty="0">
                <a:solidFill>
                  <a:schemeClr val="tx1"/>
                </a:solidFill>
                <a:latin typeface="Arial" panose="020B0604020202020204" pitchFamily="34" charset="0"/>
                <a:cs typeface="Arial" panose="020B0604020202020204" pitchFamily="34" charset="0"/>
              </a:rPr>
              <a:t>National Youth Leadership Training (NYLT; S78)</a:t>
            </a:r>
          </a:p>
          <a:p>
            <a:pPr lvl="2" indent="0" hangingPunct="1">
              <a:lnSpc>
                <a:spcPct val="100000"/>
              </a:lnSpc>
              <a:spcBef>
                <a:spcPts val="0"/>
              </a:spcBef>
              <a:defRPr sz="3600"/>
            </a:pPr>
            <a:r>
              <a:rPr lang="en-US" sz="1400" dirty="0">
                <a:solidFill>
                  <a:schemeClr val="tx1"/>
                </a:solidFill>
                <a:latin typeface="Arial" panose="020B0604020202020204" pitchFamily="34" charset="0"/>
                <a:cs typeface="Arial" panose="020B0604020202020204" pitchFamily="34" charset="0"/>
              </a:rPr>
              <a:t>  - 01/20/23 - 01/23/23 &amp; 01/27/23 - 01/29/23 - Camp Snyder, Haymarket, VA (Waitlist)</a:t>
            </a:r>
          </a:p>
          <a:p>
            <a:pPr>
              <a:lnSpc>
                <a:spcPct val="100000"/>
              </a:lnSpc>
              <a:spcBef>
                <a:spcPts val="0"/>
              </a:spcBef>
            </a:pPr>
            <a:r>
              <a:rPr lang="fr-FR" sz="1400" i="0" strike="noStrike" dirty="0">
                <a:solidFill>
                  <a:schemeClr val="tx1"/>
                </a:solidFill>
                <a:effectLst/>
                <a:latin typeface="Arial" panose="020B0604020202020204" pitchFamily="34" charset="0"/>
                <a:cs typeface="Arial" panose="020B0604020202020204" pitchFamily="34" charset="0"/>
              </a:rPr>
              <a:t>  - 06/18/23 – 06/23/23 – Session 23-2 – Camp Snyder, </a:t>
            </a:r>
            <a:r>
              <a:rPr lang="fr-FR" sz="1400" i="0" strike="noStrike" dirty="0" err="1">
                <a:solidFill>
                  <a:schemeClr val="tx1"/>
                </a:solidFill>
                <a:effectLst/>
                <a:latin typeface="Arial" panose="020B0604020202020204" pitchFamily="34" charset="0"/>
                <a:cs typeface="Arial" panose="020B0604020202020204" pitchFamily="34" charset="0"/>
              </a:rPr>
              <a:t>Haymarket</a:t>
            </a:r>
            <a:r>
              <a:rPr lang="fr-FR" sz="1400" i="0" strike="noStrike" dirty="0">
                <a:solidFill>
                  <a:schemeClr val="tx1"/>
                </a:solidFill>
                <a:effectLst/>
                <a:latin typeface="Arial" panose="020B0604020202020204" pitchFamily="34" charset="0"/>
                <a:cs typeface="Arial" panose="020B0604020202020204" pitchFamily="34" charset="0"/>
              </a:rPr>
              <a:t>, VA (registration open)</a:t>
            </a:r>
          </a:p>
          <a:p>
            <a:pPr>
              <a:lnSpc>
                <a:spcPct val="100000"/>
              </a:lnSpc>
              <a:spcBef>
                <a:spcPts val="0"/>
              </a:spcBef>
            </a:pPr>
            <a:r>
              <a:rPr lang="fr-FR" sz="1400" dirty="0">
                <a:solidFill>
                  <a:schemeClr val="tx1"/>
                </a:solidFill>
                <a:latin typeface="Arial" panose="020B0604020202020204" pitchFamily="34" charset="0"/>
                <a:cs typeface="Arial" panose="020B0604020202020204" pitchFamily="34" charset="0"/>
              </a:rPr>
              <a:t>  </a:t>
            </a:r>
            <a:r>
              <a:rPr lang="fr-FR" sz="1400" i="0" strike="noStrike" dirty="0">
                <a:solidFill>
                  <a:schemeClr val="tx1"/>
                </a:solidFill>
                <a:effectLst/>
                <a:latin typeface="Arial" panose="020B0604020202020204" pitchFamily="34" charset="0"/>
                <a:cs typeface="Arial" panose="020B0604020202020204" pitchFamily="34" charset="0"/>
              </a:rPr>
              <a:t>- 06/25/23 – 06/30/23 – Session 23-3 – Camp Snyder, </a:t>
            </a:r>
            <a:r>
              <a:rPr lang="fr-FR" sz="1400" i="0" strike="noStrike" dirty="0" err="1">
                <a:solidFill>
                  <a:schemeClr val="tx1"/>
                </a:solidFill>
                <a:effectLst/>
                <a:latin typeface="Arial" panose="020B0604020202020204" pitchFamily="34" charset="0"/>
                <a:cs typeface="Arial" panose="020B0604020202020204" pitchFamily="34" charset="0"/>
              </a:rPr>
              <a:t>Haymarket</a:t>
            </a:r>
            <a:r>
              <a:rPr lang="fr-FR" sz="1400" i="0" strike="noStrike" dirty="0">
                <a:solidFill>
                  <a:schemeClr val="tx1"/>
                </a:solidFill>
                <a:effectLst/>
                <a:latin typeface="Arial" panose="020B0604020202020204" pitchFamily="34" charset="0"/>
                <a:cs typeface="Arial" panose="020B0604020202020204" pitchFamily="34" charset="0"/>
              </a:rPr>
              <a:t>, VA</a:t>
            </a:r>
            <a:r>
              <a:rPr lang="fr-FR" sz="1400" i="0" dirty="0">
                <a:solidFill>
                  <a:schemeClr val="tx1"/>
                </a:solidFill>
                <a:effectLst/>
                <a:latin typeface="Arial" panose="020B0604020202020204" pitchFamily="34" charset="0"/>
                <a:cs typeface="Arial" panose="020B0604020202020204" pitchFamily="34" charset="0"/>
              </a:rPr>
              <a:t> </a:t>
            </a:r>
            <a:r>
              <a:rPr lang="fr-FR" sz="1400" i="0" strike="noStrike" dirty="0">
                <a:solidFill>
                  <a:schemeClr val="tx1"/>
                </a:solidFill>
                <a:effectLst/>
                <a:latin typeface="Arial" panose="020B0604020202020204" pitchFamily="34" charset="0"/>
                <a:cs typeface="Arial" panose="020B0604020202020204" pitchFamily="34" charset="0"/>
              </a:rPr>
              <a:t>(registration open)</a:t>
            </a:r>
            <a:endParaRPr lang="fr-FR" sz="1400" i="0" dirty="0">
              <a:solidFill>
                <a:schemeClr val="tx1"/>
              </a:solidFill>
              <a:effectLst/>
              <a:latin typeface="Arial" panose="020B0604020202020204" pitchFamily="34" charset="0"/>
              <a:cs typeface="Arial" panose="020B0604020202020204" pitchFamily="34" charset="0"/>
            </a:endParaRPr>
          </a:p>
          <a:p>
            <a:pPr>
              <a:lnSpc>
                <a:spcPct val="100000"/>
              </a:lnSpc>
              <a:spcBef>
                <a:spcPts val="0"/>
              </a:spcBef>
            </a:pPr>
            <a:r>
              <a:rPr lang="fr-FR" sz="1400" i="0" strike="noStrike" dirty="0">
                <a:solidFill>
                  <a:schemeClr val="tx1"/>
                </a:solidFill>
                <a:effectLst/>
                <a:latin typeface="Arial" panose="020B0604020202020204" pitchFamily="34" charset="0"/>
                <a:cs typeface="Arial" panose="020B0604020202020204" pitchFamily="34" charset="0"/>
              </a:rPr>
              <a:t>  - 07/23/23 – 07/28/23 – Session 23-4 – Camp Snyder, </a:t>
            </a:r>
            <a:r>
              <a:rPr lang="fr-FR" sz="1400" i="0" strike="noStrike" dirty="0" err="1">
                <a:solidFill>
                  <a:schemeClr val="tx1"/>
                </a:solidFill>
                <a:effectLst/>
                <a:latin typeface="Arial" panose="020B0604020202020204" pitchFamily="34" charset="0"/>
                <a:cs typeface="Arial" panose="020B0604020202020204" pitchFamily="34" charset="0"/>
              </a:rPr>
              <a:t>Haymarket</a:t>
            </a:r>
            <a:r>
              <a:rPr lang="fr-FR" sz="1400" i="0" strike="noStrike" dirty="0">
                <a:solidFill>
                  <a:schemeClr val="tx1"/>
                </a:solidFill>
                <a:effectLst/>
                <a:latin typeface="Arial" panose="020B0604020202020204" pitchFamily="34" charset="0"/>
                <a:cs typeface="Arial" panose="020B0604020202020204" pitchFamily="34" charset="0"/>
              </a:rPr>
              <a:t>, VA (registration open)</a:t>
            </a:r>
            <a:endParaRPr lang="fr-FR" sz="1400" i="0" dirty="0">
              <a:solidFill>
                <a:schemeClr val="tx1"/>
              </a:solidFill>
              <a:effectLst/>
              <a:latin typeface="Arial" panose="020B0604020202020204" pitchFamily="34" charset="0"/>
              <a:cs typeface="Arial" panose="020B0604020202020204" pitchFamily="34" charset="0"/>
            </a:endParaRPr>
          </a:p>
          <a:p>
            <a:pPr>
              <a:lnSpc>
                <a:spcPct val="100000"/>
              </a:lnSpc>
              <a:spcBef>
                <a:spcPts val="0"/>
              </a:spcBef>
            </a:pPr>
            <a:r>
              <a:rPr lang="fr-FR" sz="1400" i="0" strike="noStrike" dirty="0">
                <a:solidFill>
                  <a:schemeClr val="tx1"/>
                </a:solidFill>
                <a:effectLst/>
                <a:latin typeface="Arial" panose="020B0604020202020204" pitchFamily="34" charset="0"/>
                <a:cs typeface="Arial" panose="020B0604020202020204" pitchFamily="34" charset="0"/>
              </a:rPr>
              <a:t>  - 07/23/23 – 07/28/23 – Session 23-5 – Camp Snyder, </a:t>
            </a:r>
            <a:r>
              <a:rPr lang="fr-FR" sz="1400" i="0" strike="noStrike" dirty="0" err="1">
                <a:solidFill>
                  <a:schemeClr val="tx1"/>
                </a:solidFill>
                <a:effectLst/>
                <a:latin typeface="Arial" panose="020B0604020202020204" pitchFamily="34" charset="0"/>
                <a:cs typeface="Arial" panose="020B0604020202020204" pitchFamily="34" charset="0"/>
              </a:rPr>
              <a:t>Haymarket</a:t>
            </a:r>
            <a:r>
              <a:rPr lang="fr-FR" sz="1400" i="0" strike="noStrike" dirty="0">
                <a:solidFill>
                  <a:schemeClr val="tx1"/>
                </a:solidFill>
                <a:effectLst/>
                <a:latin typeface="Arial" panose="020B0604020202020204" pitchFamily="34" charset="0"/>
                <a:cs typeface="Arial" panose="020B0604020202020204" pitchFamily="34" charset="0"/>
              </a:rPr>
              <a:t>, VA (registration open)</a:t>
            </a:r>
            <a:endParaRPr lang="fr-FR" sz="1400" i="0" dirty="0">
              <a:solidFill>
                <a:schemeClr val="tx1"/>
              </a:solidFill>
              <a:effectLst/>
              <a:latin typeface="Arial" panose="020B0604020202020204" pitchFamily="34" charset="0"/>
              <a:cs typeface="Arial" panose="020B0604020202020204" pitchFamily="34" charset="0"/>
            </a:endParaRPr>
          </a:p>
          <a:p>
            <a:pPr algn="l">
              <a:lnSpc>
                <a:spcPct val="100000"/>
              </a:lnSpc>
              <a:spcBef>
                <a:spcPts val="0"/>
              </a:spcBef>
              <a:spcAft>
                <a:spcPts val="0"/>
              </a:spcAft>
            </a:pPr>
            <a:endParaRPr lang="fr-FR" sz="1400" i="0" dirty="0">
              <a:solidFill>
                <a:schemeClr val="tx1"/>
              </a:solidFill>
              <a:effectLst/>
              <a:latin typeface="Arial" panose="020B0604020202020204" pitchFamily="34" charset="0"/>
              <a:cs typeface="Arial" panose="020B0604020202020204" pitchFamily="34" charset="0"/>
            </a:endParaRPr>
          </a:p>
          <a:p>
            <a:pPr lvl="2" indent="0" hangingPunct="1">
              <a:lnSpc>
                <a:spcPct val="100000"/>
              </a:lnSpc>
              <a:spcBef>
                <a:spcPts val="0"/>
              </a:spcBef>
              <a:defRPr sz="3600"/>
            </a:pPr>
            <a:r>
              <a:rPr lang="en-US" sz="1400" b="1" dirty="0">
                <a:solidFill>
                  <a:schemeClr val="tx1"/>
                </a:solidFill>
                <a:latin typeface="Arial" panose="020B0604020202020204" pitchFamily="34" charset="0"/>
                <a:cs typeface="Arial" panose="020B0604020202020204" pitchFamily="34" charset="0"/>
              </a:rPr>
              <a:t>University of Scouting -  </a:t>
            </a:r>
            <a:r>
              <a:rPr lang="en-US" sz="1400" dirty="0">
                <a:solidFill>
                  <a:schemeClr val="tx1"/>
                </a:solidFill>
                <a:latin typeface="Arial" panose="020B0604020202020204" pitchFamily="34" charset="0"/>
                <a:cs typeface="Arial" panose="020B0604020202020204" pitchFamily="34" charset="0"/>
              </a:rPr>
              <a:t>02/25/23 – Alexandria, VA </a:t>
            </a:r>
            <a:r>
              <a:rPr lang="fr-FR" sz="1400" i="0" strike="noStrike" dirty="0">
                <a:solidFill>
                  <a:schemeClr val="tx1"/>
                </a:solidFill>
                <a:effectLst/>
                <a:latin typeface="Arial" panose="020B0604020202020204" pitchFamily="34" charset="0"/>
                <a:cs typeface="Arial" panose="020B0604020202020204" pitchFamily="34" charset="0"/>
              </a:rPr>
              <a:t>(registration open)</a:t>
            </a:r>
            <a:endParaRPr lang="fr-FR" sz="1400" i="0" dirty="0">
              <a:solidFill>
                <a:schemeClr val="tx1"/>
              </a:solidFill>
              <a:effectLst/>
              <a:latin typeface="Arial" panose="020B0604020202020204" pitchFamily="34" charset="0"/>
              <a:cs typeface="Arial" panose="020B0604020202020204" pitchFamily="34" charset="0"/>
            </a:endParaRPr>
          </a:p>
          <a:p>
            <a:pPr lvl="4" indent="0" hangingPunct="1">
              <a:lnSpc>
                <a:spcPct val="100000"/>
              </a:lnSpc>
              <a:spcBef>
                <a:spcPts val="0"/>
              </a:spcBef>
              <a:defRPr sz="3600"/>
            </a:pPr>
            <a:endParaRPr lang="en-US" sz="1400" b="1" dirty="0">
              <a:solidFill>
                <a:schemeClr val="tx1"/>
              </a:solidFill>
              <a:latin typeface="Arial" panose="020B0604020202020204" pitchFamily="34" charset="0"/>
              <a:cs typeface="Arial" panose="020B0604020202020204" pitchFamily="34" charset="0"/>
            </a:endParaRPr>
          </a:p>
          <a:p>
            <a:pPr lvl="4" indent="0" hangingPunct="1">
              <a:lnSpc>
                <a:spcPct val="100000"/>
              </a:lnSpc>
              <a:spcBef>
                <a:spcPts val="0"/>
              </a:spcBef>
              <a:defRPr sz="3600"/>
            </a:pPr>
            <a:r>
              <a:rPr lang="en-US" sz="1400" b="1" dirty="0">
                <a:solidFill>
                  <a:schemeClr val="tx1"/>
                </a:solidFill>
                <a:latin typeface="Arial" panose="020B0604020202020204" pitchFamily="34" charset="0"/>
                <a:cs typeface="Arial" panose="020B0604020202020204" pitchFamily="34" charset="0"/>
              </a:rPr>
              <a:t>Wilderness First Aid (N02)</a:t>
            </a:r>
          </a:p>
          <a:p>
            <a:pPr algn="l">
              <a:lnSpc>
                <a:spcPct val="100000"/>
              </a:lnSpc>
              <a:spcBef>
                <a:spcPts val="0"/>
              </a:spcBef>
            </a:pPr>
            <a:r>
              <a:rPr lang="en-US" sz="1400" i="0" u="none" strike="noStrike" dirty="0">
                <a:solidFill>
                  <a:schemeClr val="tx1"/>
                </a:solidFill>
                <a:effectLst/>
                <a:latin typeface="Arial" panose="020B0604020202020204" pitchFamily="34" charset="0"/>
                <a:cs typeface="Arial" panose="020B0604020202020204" pitchFamily="34" charset="0"/>
              </a:rPr>
              <a:t>  - 01/28/23 – Camp Snyder, Haymarket, VA</a:t>
            </a:r>
            <a:endParaRPr lang="en-US" sz="1400" i="0" dirty="0">
              <a:solidFill>
                <a:schemeClr val="tx1"/>
              </a:solidFill>
              <a:effectLst/>
              <a:latin typeface="Arial" panose="020B0604020202020204" pitchFamily="34" charset="0"/>
              <a:cs typeface="Arial" panose="020B0604020202020204" pitchFamily="34" charset="0"/>
            </a:endParaRPr>
          </a:p>
          <a:p>
            <a:pPr algn="l">
              <a:lnSpc>
                <a:spcPct val="100000"/>
              </a:lnSpc>
              <a:spcBef>
                <a:spcPts val="0"/>
              </a:spcBef>
            </a:pPr>
            <a:r>
              <a:rPr lang="en-US" sz="1400" i="0" dirty="0">
                <a:solidFill>
                  <a:schemeClr val="tx1"/>
                </a:solidFill>
                <a:effectLst/>
                <a:latin typeface="Arial" panose="020B0604020202020204" pitchFamily="34" charset="0"/>
                <a:cs typeface="Arial" panose="020B0604020202020204" pitchFamily="34" charset="0"/>
              </a:rPr>
              <a:t>  - 02/25/23 – Camp Snyder, Haymarket, VA</a:t>
            </a:r>
          </a:p>
          <a:p>
            <a:pPr lvl="4" indent="0" hangingPunct="1">
              <a:lnSpc>
                <a:spcPct val="100000"/>
              </a:lnSpc>
              <a:spcBef>
                <a:spcPts val="0"/>
              </a:spcBef>
              <a:defRPr sz="3600"/>
            </a:pPr>
            <a:endParaRPr lang="en-US" sz="1400" b="1" dirty="0">
              <a:solidFill>
                <a:schemeClr val="tx1"/>
              </a:solidFill>
              <a:latin typeface="Arial" panose="020B0604020202020204" pitchFamily="34" charset="0"/>
              <a:cs typeface="Arial" panose="020B0604020202020204" pitchFamily="34" charset="0"/>
            </a:endParaRPr>
          </a:p>
          <a:p>
            <a:pPr lvl="4" indent="0" hangingPunct="1">
              <a:lnSpc>
                <a:spcPct val="100000"/>
              </a:lnSpc>
              <a:spcBef>
                <a:spcPts val="0"/>
              </a:spcBef>
              <a:defRPr sz="3600"/>
            </a:pPr>
            <a:r>
              <a:rPr lang="en-US" sz="1400" b="1" dirty="0">
                <a:solidFill>
                  <a:schemeClr val="tx1"/>
                </a:solidFill>
                <a:latin typeface="Arial" panose="020B0604020202020204" pitchFamily="34" charset="0"/>
                <a:cs typeface="Arial" panose="020B0604020202020204" pitchFamily="34" charset="0"/>
              </a:rPr>
              <a:t>Wood Badge (A90)</a:t>
            </a:r>
          </a:p>
          <a:p>
            <a:pPr lvl="4" indent="0" hangingPunct="1">
              <a:lnSpc>
                <a:spcPct val="100000"/>
              </a:lnSpc>
              <a:spcBef>
                <a:spcPts val="0"/>
              </a:spcBef>
              <a:defRPr sz="3600"/>
            </a:pPr>
            <a:r>
              <a:rPr lang="en-US" sz="1400" dirty="0">
                <a:solidFill>
                  <a:schemeClr val="tx1"/>
                </a:solidFill>
                <a:latin typeface="Arial" panose="020B0604020202020204" pitchFamily="34" charset="0"/>
                <a:cs typeface="Arial" panose="020B0604020202020204" pitchFamily="34" charset="0"/>
              </a:rPr>
              <a:t> - 03/31/23 – 04/02/23 &amp; 04/22/23 – 04/23/23 (registration open)</a:t>
            </a:r>
          </a:p>
          <a:p>
            <a:pPr lvl="4" indent="0" hangingPunct="1">
              <a:lnSpc>
                <a:spcPct val="100000"/>
              </a:lnSpc>
              <a:spcBef>
                <a:spcPts val="0"/>
              </a:spcBef>
              <a:defRPr sz="3600"/>
            </a:pPr>
            <a:r>
              <a:rPr lang="en-US" sz="1400" dirty="0">
                <a:solidFill>
                  <a:schemeClr val="tx1"/>
                </a:solidFill>
                <a:latin typeface="Arial" panose="020B0604020202020204" pitchFamily="34" charset="0"/>
                <a:cs typeface="Arial" panose="020B0604020202020204" pitchFamily="34" charset="0"/>
              </a:rPr>
              <a:t> - 05/05/23 – 05/07/23 &amp; 06/03/23 – 06/04/23 (registration open)</a:t>
            </a:r>
          </a:p>
          <a:p>
            <a:pPr lvl="4" indent="0" hangingPunct="1">
              <a:lnSpc>
                <a:spcPct val="100000"/>
              </a:lnSpc>
              <a:spcBef>
                <a:spcPts val="0"/>
              </a:spcBef>
              <a:defRPr sz="3600"/>
            </a:pPr>
            <a:r>
              <a:rPr lang="en-US" sz="1400" dirty="0">
                <a:solidFill>
                  <a:schemeClr val="tx1"/>
                </a:solidFill>
                <a:latin typeface="Arial" panose="020B0604020202020204" pitchFamily="34" charset="0"/>
                <a:cs typeface="Arial" panose="020B0604020202020204" pitchFamily="34" charset="0"/>
              </a:rPr>
              <a:t> - Fall Wood Badge (registration will open Feb 1, 2023)</a:t>
            </a:r>
          </a:p>
        </p:txBody>
      </p:sp>
      <p:sp>
        <p:nvSpPr>
          <p:cNvPr id="7" name="Rectangle 5">
            <a:extLst>
              <a:ext uri="{FF2B5EF4-FFF2-40B4-BE49-F238E27FC236}">
                <a16:creationId xmlns:a16="http://schemas.microsoft.com/office/drawing/2014/main" id="{617A6071-4100-68B7-4402-77AE0C7737AB}"/>
              </a:ext>
            </a:extLst>
          </p:cNvPr>
          <p:cNvSpPr>
            <a:spLocks noChangeArrowheads="1"/>
          </p:cNvSpPr>
          <p:nvPr/>
        </p:nvSpPr>
        <p:spPr bwMode="auto">
          <a:xfrm>
            <a:off x="0" y="-184666"/>
            <a:ext cx="248786"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E9B0-5F5E-45B2-ABEA-2036423CEE0D}"/>
              </a:ext>
            </a:extLst>
          </p:cNvPr>
          <p:cNvSpPr>
            <a:spLocks noGrp="1"/>
          </p:cNvSpPr>
          <p:nvPr>
            <p:ph type="title"/>
          </p:nvPr>
        </p:nvSpPr>
        <p:spPr>
          <a:xfrm>
            <a:off x="655320" y="291234"/>
            <a:ext cx="5120114" cy="789420"/>
          </a:xfrm>
        </p:spPr>
        <p:txBody>
          <a:bodyPr>
            <a:normAutofit/>
          </a:bodyPr>
          <a:lstStyle/>
          <a:p>
            <a:r>
              <a:rPr lang="en-US" b="1" dirty="0"/>
              <a:t>SCHOLARSHIPS</a:t>
            </a:r>
          </a:p>
        </p:txBody>
      </p:sp>
      <p:sp>
        <p:nvSpPr>
          <p:cNvPr id="3" name="Content Placeholder 2">
            <a:extLst>
              <a:ext uri="{FF2B5EF4-FFF2-40B4-BE49-F238E27FC236}">
                <a16:creationId xmlns:a16="http://schemas.microsoft.com/office/drawing/2014/main" id="{AEC7E480-B5FD-43B0-90A5-D977FA9B9981}"/>
              </a:ext>
            </a:extLst>
          </p:cNvPr>
          <p:cNvSpPr>
            <a:spLocks noGrp="1"/>
          </p:cNvSpPr>
          <p:nvPr>
            <p:ph idx="1"/>
          </p:nvPr>
        </p:nvSpPr>
        <p:spPr>
          <a:xfrm>
            <a:off x="201168" y="1525280"/>
            <a:ext cx="6089904" cy="5041486"/>
          </a:xfrm>
        </p:spPr>
        <p:txBody>
          <a:bodyPr>
            <a:normAutofit/>
          </a:bodyPr>
          <a:lstStyle/>
          <a:p>
            <a:pPr marL="0" indent="0">
              <a:buNone/>
            </a:pPr>
            <a:r>
              <a:rPr lang="en-US" sz="1700" dirty="0"/>
              <a:t>Deadlines Approaching!!!</a:t>
            </a:r>
          </a:p>
          <a:p>
            <a:r>
              <a:rPr lang="en-US" sz="1700" dirty="0"/>
              <a:t>BSA Scholarship page - </a:t>
            </a:r>
            <a:r>
              <a:rPr lang="en-US" sz="1700" dirty="0">
                <a:hlinkClick r:id="rId2"/>
              </a:rPr>
              <a:t>https://www.scouting.org/awards/scholarships/</a:t>
            </a:r>
            <a:endParaRPr lang="en-US" sz="1700" dirty="0"/>
          </a:p>
          <a:p>
            <a:endParaRPr lang="en-US" sz="900" dirty="0"/>
          </a:p>
          <a:p>
            <a:r>
              <a:rPr lang="en-US" sz="1700" dirty="0"/>
              <a:t>National Eagle Scout Association – Deadline January 31, 2023  </a:t>
            </a:r>
            <a:r>
              <a:rPr lang="en-US" sz="1200" dirty="0">
                <a:hlinkClick r:id="rId2"/>
              </a:rPr>
              <a:t>Scholarships - The National Eagle Scout Association (nesa.org)</a:t>
            </a:r>
            <a:endParaRPr lang="en-US" sz="1700" dirty="0"/>
          </a:p>
          <a:p>
            <a:r>
              <a:rPr lang="en-US" sz="1700" dirty="0"/>
              <a:t>American Legion Eagle Scout of the Year – Deadline is February 15, 2023 – Apply to local Legion Post.  Open to Scouts in units sponsored by an American Legion Post or who have a parent or grandparent that is a member of the Legion.  Applications at:  </a:t>
            </a:r>
            <a:r>
              <a:rPr lang="en-US" sz="1700" dirty="0">
                <a:hlinkClick r:id="rId2"/>
              </a:rPr>
              <a:t>https://www.legion.org/scouting/nominate</a:t>
            </a:r>
            <a:endParaRPr lang="en-US" sz="1700" dirty="0"/>
          </a:p>
          <a:p>
            <a:pPr marL="0" indent="0">
              <a:buNone/>
            </a:pPr>
            <a:r>
              <a:rPr lang="en-US" sz="1700" dirty="0"/>
              <a:t>    </a:t>
            </a:r>
          </a:p>
        </p:txBody>
      </p:sp>
      <p:pic>
        <p:nvPicPr>
          <p:cNvPr id="5" name="Picture 4" descr="A group of people posing for the camera&#10;&#10;Description automatically generated">
            <a:extLst>
              <a:ext uri="{FF2B5EF4-FFF2-40B4-BE49-F238E27FC236}">
                <a16:creationId xmlns:a16="http://schemas.microsoft.com/office/drawing/2014/main" id="{203F1940-6B65-40E7-8035-D6D62670C97B}"/>
              </a:ext>
            </a:extLst>
          </p:cNvPr>
          <p:cNvPicPr>
            <a:picLocks noChangeAspect="1"/>
          </p:cNvPicPr>
          <p:nvPr/>
        </p:nvPicPr>
        <p:blipFill rotWithShape="1">
          <a:blip r:embed="rId3">
            <a:extLst>
              <a:ext uri="{28A0092B-C50C-407E-A947-70E740481C1C}">
                <a14:useLocalDpi xmlns:a14="http://schemas.microsoft.com/office/drawing/2010/main" val="0"/>
              </a:ext>
            </a:extLst>
          </a:blip>
          <a:srcRect l="21406" r="2681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7398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640C-10C4-4C84-AB42-465565CB4F2C}"/>
              </a:ext>
            </a:extLst>
          </p:cNvPr>
          <p:cNvSpPr>
            <a:spLocks noGrp="1"/>
          </p:cNvSpPr>
          <p:nvPr>
            <p:ph type="title"/>
          </p:nvPr>
        </p:nvSpPr>
        <p:spPr>
          <a:xfrm>
            <a:off x="643467" y="640082"/>
            <a:ext cx="3096427" cy="5613236"/>
          </a:xfrm>
        </p:spPr>
        <p:txBody>
          <a:bodyPr anchor="ctr">
            <a:normAutofit/>
          </a:bodyPr>
          <a:lstStyle/>
          <a:p>
            <a:r>
              <a:rPr lang="nb-NO" b="1" dirty="0">
                <a:solidFill>
                  <a:schemeClr val="tx1"/>
                </a:solidFill>
              </a:rPr>
              <a:t>Glenn A. and Melinda W. Adams</a:t>
            </a:r>
            <a:r>
              <a:rPr lang="en-US" dirty="0">
                <a:solidFill>
                  <a:schemeClr val="tx1"/>
                </a:solidFill>
              </a:rPr>
              <a:t> </a:t>
            </a:r>
            <a:r>
              <a:rPr lang="en-US" b="1" dirty="0">
                <a:solidFill>
                  <a:schemeClr val="tx1"/>
                </a:solidFill>
              </a:rPr>
              <a:t>Award</a:t>
            </a:r>
          </a:p>
        </p:txBody>
      </p:sp>
      <p:sp>
        <p:nvSpPr>
          <p:cNvPr id="3" name="Content Placeholder 2">
            <a:extLst>
              <a:ext uri="{FF2B5EF4-FFF2-40B4-BE49-F238E27FC236}">
                <a16:creationId xmlns:a16="http://schemas.microsoft.com/office/drawing/2014/main" id="{E1E428D5-E312-4C5D-B21B-3DF8AFD084B4}"/>
              </a:ext>
            </a:extLst>
          </p:cNvPr>
          <p:cNvSpPr>
            <a:spLocks noGrp="1"/>
          </p:cNvSpPr>
          <p:nvPr>
            <p:ph idx="1"/>
          </p:nvPr>
        </p:nvSpPr>
        <p:spPr>
          <a:xfrm>
            <a:off x="4699818" y="640082"/>
            <a:ext cx="6848715" cy="4730080"/>
          </a:xfrm>
        </p:spPr>
        <p:txBody>
          <a:bodyPr anchor="ctr">
            <a:normAutofit/>
          </a:bodyPr>
          <a:lstStyle/>
          <a:p>
            <a:r>
              <a:rPr lang="en-US" sz="2000" dirty="0"/>
              <a:t>Recognizes a noteworthy Eagle Scout Service Project.</a:t>
            </a:r>
          </a:p>
          <a:p>
            <a:r>
              <a:rPr lang="en-US" sz="2000" dirty="0"/>
              <a:t>Deadline is February 17, 2023</a:t>
            </a:r>
          </a:p>
          <a:p>
            <a:r>
              <a:rPr lang="en-US" sz="2000" dirty="0"/>
              <a:t>Anyone can make a nomination. </a:t>
            </a:r>
            <a:r>
              <a:rPr lang="en-US" sz="1400" dirty="0">
                <a:hlinkClick r:id="rId2"/>
              </a:rPr>
              <a:t>ADAMS-NATIONAL-EAGLE-SCOUT-SERVICE-PROJECT-OF-THE-YEAR-NOMINATION-FORM.pdf (nesa.org)</a:t>
            </a:r>
            <a:endParaRPr lang="en-US" sz="2000" dirty="0"/>
          </a:p>
          <a:p>
            <a:r>
              <a:rPr lang="en-US" sz="2000" dirty="0"/>
              <a:t>Scout must sign application to document their “consent.”</a:t>
            </a:r>
          </a:p>
          <a:p>
            <a:r>
              <a:rPr lang="en-US" sz="2000" dirty="0"/>
              <a:t>Also needs an electronic copy of the project workbook.</a:t>
            </a:r>
          </a:p>
          <a:p>
            <a:r>
              <a:rPr lang="en-US" sz="2000" dirty="0"/>
              <a:t>Some nominations include video.</a:t>
            </a:r>
          </a:p>
          <a:p>
            <a:r>
              <a:rPr lang="en-US" sz="2000" dirty="0"/>
              <a:t>Winners can receive:</a:t>
            </a:r>
          </a:p>
          <a:p>
            <a:pPr lvl="1"/>
            <a:r>
              <a:rPr lang="en-US" sz="2000" dirty="0"/>
              <a:t>$500 at the Council level.</a:t>
            </a:r>
          </a:p>
          <a:p>
            <a:pPr lvl="1"/>
            <a:r>
              <a:rPr lang="en-US" sz="2000" dirty="0"/>
              <a:t>$500 at the Regional (Northeast) level.</a:t>
            </a:r>
          </a:p>
          <a:p>
            <a:pPr lvl="1"/>
            <a:r>
              <a:rPr lang="en-US" sz="2000" dirty="0"/>
              <a:t>$2,500 for National winner.</a:t>
            </a:r>
          </a:p>
        </p:txBody>
      </p:sp>
      <p:pic>
        <p:nvPicPr>
          <p:cNvPr id="5" name="Picture 4" descr="A picture containing bird, clock&#10;&#10;Description automatically generated">
            <a:extLst>
              <a:ext uri="{FF2B5EF4-FFF2-40B4-BE49-F238E27FC236}">
                <a16:creationId xmlns:a16="http://schemas.microsoft.com/office/drawing/2014/main" id="{866EACF0-560D-4E49-B292-07CE2507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762" y="5370162"/>
            <a:ext cx="6894236" cy="1085842"/>
          </a:xfrm>
          <a:prstGeom prst="rect">
            <a:avLst/>
          </a:prstGeom>
        </p:spPr>
      </p:pic>
    </p:spTree>
    <p:extLst>
      <p:ext uri="{BB962C8B-B14F-4D97-AF65-F5344CB8AC3E}">
        <p14:creationId xmlns:p14="http://schemas.microsoft.com/office/powerpoint/2010/main" val="423103261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307883" y="851178"/>
            <a:ext cx="2898892" cy="1608059"/>
          </a:xfrm>
        </p:spPr>
        <p:txBody>
          <a:bodyPr>
            <a:normAutofit/>
          </a:bodyPr>
          <a:lstStyle/>
          <a:p>
            <a:pPr algn="ctr">
              <a:spcAft>
                <a:spcPts val="2400"/>
              </a:spcAft>
            </a:pPr>
            <a:r>
              <a:rPr lang="en-US" b="1" dirty="0">
                <a:latin typeface="Arial" panose="020B0604020202020204" pitchFamily="34" charset="0"/>
                <a:cs typeface="Arial" panose="020B0604020202020204" pitchFamily="34" charset="0"/>
              </a:rPr>
              <a:t>GM High Adventure</a:t>
            </a:r>
            <a:endParaRPr lang="en-US" sz="2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A770296-5720-42C0-827D-D05CE08CCED9}"/>
              </a:ext>
            </a:extLst>
          </p:cNvPr>
          <p:cNvSpPr txBox="1"/>
          <p:nvPr/>
        </p:nvSpPr>
        <p:spPr>
          <a:xfrm>
            <a:off x="3241971" y="685992"/>
            <a:ext cx="8826297" cy="6924973"/>
          </a:xfrm>
          <a:prstGeom prst="rect">
            <a:avLst/>
          </a:prstGeom>
          <a:noFill/>
        </p:spPr>
        <p:txBody>
          <a:bodyPr wrap="square" rtlCol="0">
            <a:spAutoFit/>
          </a:bodyPr>
          <a:lstStyle/>
          <a:p>
            <a:pPr marL="285750" marR="0" indent="-285750">
              <a:spcBef>
                <a:spcPts val="0"/>
              </a:spcBef>
              <a:spcAft>
                <a:spcPts val="1200"/>
              </a:spcAft>
              <a:buFont typeface="Arial" panose="020B0604020202020204" pitchFamily="34" charset="0"/>
              <a:buChar char="•"/>
            </a:pPr>
            <a:r>
              <a:rPr lang="en-US" sz="2000" b="1" i="0" dirty="0">
                <a:solidFill>
                  <a:srgbClr val="000000"/>
                </a:solidFill>
                <a:effectLst/>
                <a:cs typeface="Times New Roman" panose="02020603050405020304" pitchFamily="18" charset="0"/>
              </a:rPr>
              <a:t>NCAC High Adventure Committee (HAC) </a:t>
            </a:r>
            <a:r>
              <a:rPr lang="en-US" sz="2000" b="1" dirty="0">
                <a:solidFill>
                  <a:srgbClr val="1D2228"/>
                </a:solidFill>
                <a:cs typeface="Times New Roman" panose="02020603050405020304" pitchFamily="18" charset="0"/>
              </a:rPr>
              <a:t>u</a:t>
            </a:r>
            <a:r>
              <a:rPr lang="en-US" sz="2000" b="1" i="0" dirty="0">
                <a:solidFill>
                  <a:srgbClr val="1D2228"/>
                </a:solidFill>
                <a:effectLst/>
                <a:cs typeface="Times New Roman" panose="02020603050405020304" pitchFamily="18" charset="0"/>
              </a:rPr>
              <a:t>pdates and announcements: </a:t>
            </a:r>
            <a:r>
              <a:rPr lang="en-US" sz="2000" b="1" i="0" u="sng" dirty="0">
                <a:solidFill>
                  <a:srgbClr val="196AD4"/>
                </a:solidFill>
                <a:effectLst/>
                <a:cs typeface="Times New Roman" panose="02020603050405020304" pitchFamily="18" charset="0"/>
                <a:hlinkClick r:id="rId2"/>
              </a:rPr>
              <a:t>https://www.ncacbsa.org/high-adventure/</a:t>
            </a:r>
            <a:endParaRPr lang="en-US" sz="2000" b="1" u="sng" dirty="0">
              <a:solidFill>
                <a:srgbClr val="196AD4"/>
              </a:solidFill>
              <a:cs typeface="Times New Roman" panose="02020603050405020304" pitchFamily="18" charset="0"/>
            </a:endParaRPr>
          </a:p>
          <a:p>
            <a:pPr marL="285750" marR="0" indent="-285750">
              <a:spcBef>
                <a:spcPts val="0"/>
              </a:spcBef>
              <a:buFont typeface="Arial" panose="020B0604020202020204" pitchFamily="34" charset="0"/>
              <a:buChar char="•"/>
            </a:pPr>
            <a:r>
              <a:rPr lang="en-US" sz="2000" b="1" u="sng" dirty="0">
                <a:solidFill>
                  <a:schemeClr val="tx1"/>
                </a:solidFill>
                <a:cs typeface="Times New Roman" panose="02020603050405020304" pitchFamily="18" charset="0"/>
              </a:rPr>
              <a:t>High Adventure Bases</a:t>
            </a:r>
          </a:p>
          <a:p>
            <a:pPr lvl="1" indent="0"/>
            <a:r>
              <a:rPr lang="en-US" sz="2000" dirty="0">
                <a:solidFill>
                  <a:schemeClr val="tx1"/>
                </a:solidFill>
                <a:cs typeface="Times New Roman" panose="02020603050405020304" pitchFamily="18" charset="0"/>
              </a:rPr>
              <a:t>       - </a:t>
            </a:r>
            <a:r>
              <a:rPr lang="en-US" sz="2000" u="sng" dirty="0">
                <a:solidFill>
                  <a:schemeClr val="tx1"/>
                </a:solidFill>
                <a:cs typeface="Times New Roman" panose="02020603050405020304" pitchFamily="18" charset="0"/>
              </a:rPr>
              <a:t>Northern Tier </a:t>
            </a:r>
          </a:p>
          <a:p>
            <a:pPr lvl="1" indent="0"/>
            <a:r>
              <a:rPr lang="en-US" sz="2000" dirty="0">
                <a:solidFill>
                  <a:schemeClr val="tx1"/>
                </a:solidFill>
                <a:cs typeface="Times New Roman" panose="02020603050405020304" pitchFamily="18" charset="0"/>
              </a:rPr>
              <a:t>          - Winter 2022-2023 and summer 2023 – first come/first serve</a:t>
            </a:r>
          </a:p>
          <a:p>
            <a:pPr lvl="1" indent="0"/>
            <a:r>
              <a:rPr lang="en-US" sz="2000" dirty="0">
                <a:solidFill>
                  <a:schemeClr val="tx1"/>
                </a:solidFill>
                <a:cs typeface="Times New Roman" panose="02020603050405020304" pitchFamily="18" charset="0"/>
              </a:rPr>
              <a:t>          - 2024 reservations should open January 2023</a:t>
            </a:r>
          </a:p>
          <a:p>
            <a:pPr lvl="1" indent="0"/>
            <a:r>
              <a:rPr lang="en-US" sz="2000" dirty="0">
                <a:solidFill>
                  <a:schemeClr val="tx1"/>
                </a:solidFill>
                <a:cs typeface="Times New Roman" panose="02020603050405020304" pitchFamily="18" charset="0"/>
              </a:rPr>
              <a:t>       - </a:t>
            </a:r>
            <a:r>
              <a:rPr lang="en-US" sz="2000" u="sng" dirty="0">
                <a:solidFill>
                  <a:schemeClr val="tx1"/>
                </a:solidFill>
                <a:cs typeface="Times New Roman" panose="02020603050405020304" pitchFamily="18" charset="0"/>
              </a:rPr>
              <a:t>Philmont</a:t>
            </a:r>
            <a:r>
              <a:rPr lang="en-US" sz="2000" dirty="0">
                <a:solidFill>
                  <a:schemeClr val="tx1"/>
                </a:solidFill>
                <a:cs typeface="Times New Roman" panose="02020603050405020304" pitchFamily="18" charset="0"/>
              </a:rPr>
              <a:t> - Lottery </a:t>
            </a:r>
          </a:p>
          <a:p>
            <a:pPr lvl="1" indent="0"/>
            <a:r>
              <a:rPr lang="en-US" sz="2000" dirty="0">
                <a:solidFill>
                  <a:schemeClr val="tx1"/>
                </a:solidFill>
                <a:cs typeface="Times New Roman" panose="02020603050405020304" pitchFamily="18" charset="0"/>
              </a:rPr>
              <a:t>       - </a:t>
            </a:r>
            <a:r>
              <a:rPr lang="en-US" sz="2000" u="sng" dirty="0">
                <a:solidFill>
                  <a:schemeClr val="tx1"/>
                </a:solidFill>
                <a:cs typeface="Times New Roman" panose="02020603050405020304" pitchFamily="18" charset="0"/>
              </a:rPr>
              <a:t>Seabase</a:t>
            </a:r>
          </a:p>
          <a:p>
            <a:pPr lvl="1" indent="0"/>
            <a:r>
              <a:rPr lang="en-US" sz="2000" dirty="0">
                <a:solidFill>
                  <a:schemeClr val="tx1"/>
                </a:solidFill>
                <a:cs typeface="Times New Roman" panose="02020603050405020304" pitchFamily="18" charset="0"/>
              </a:rPr>
              <a:t>          - Some 2022 &amp; 2023 availability </a:t>
            </a:r>
            <a:r>
              <a:rPr lang="en-US" sz="2000" u="sng" dirty="0">
                <a:solidFill>
                  <a:srgbClr val="2409ED"/>
                </a:solidFill>
                <a:cs typeface="Times New Roman" panose="02020603050405020304" pitchFamily="18" charset="0"/>
              </a:rPr>
              <a:t>https://www.bsaseabase.org/scouts/register/</a:t>
            </a:r>
          </a:p>
          <a:p>
            <a:pPr lvl="1" indent="0"/>
            <a:r>
              <a:rPr lang="en-US" sz="2000" dirty="0">
                <a:solidFill>
                  <a:schemeClr val="tx1"/>
                </a:solidFill>
                <a:cs typeface="Times New Roman" panose="02020603050405020304" pitchFamily="18" charset="0"/>
              </a:rPr>
              <a:t>          - 2024 Reservations will open January 18, 2023</a:t>
            </a:r>
          </a:p>
          <a:p>
            <a:pPr marL="285750" marR="0" indent="-285750">
              <a:spcBef>
                <a:spcPts val="0"/>
              </a:spcBef>
              <a:buFont typeface="Arial" panose="020B0604020202020204" pitchFamily="34" charset="0"/>
              <a:buChar char="•"/>
            </a:pPr>
            <a:r>
              <a:rPr lang="en-US" sz="2000" b="1" u="sng" dirty="0">
                <a:solidFill>
                  <a:schemeClr val="tx1"/>
                </a:solidFill>
                <a:cs typeface="Times New Roman" panose="02020603050405020304" pitchFamily="18" charset="0"/>
              </a:rPr>
              <a:t>Training</a:t>
            </a:r>
          </a:p>
          <a:p>
            <a:pPr lvl="7" indent="0"/>
            <a:r>
              <a:rPr lang="en-US" sz="2000" dirty="0">
                <a:solidFill>
                  <a:schemeClr val="tx1"/>
                </a:solidFill>
              </a:rPr>
              <a:t>       - </a:t>
            </a:r>
            <a:r>
              <a:rPr lang="en-US" sz="2000" u="sng" dirty="0">
                <a:solidFill>
                  <a:schemeClr val="tx1"/>
                </a:solidFill>
              </a:rPr>
              <a:t>Northern Tier Classroom Training </a:t>
            </a:r>
            <a:r>
              <a:rPr lang="en-US" sz="2000" dirty="0">
                <a:solidFill>
                  <a:schemeClr val="tx1"/>
                </a:solidFill>
              </a:rPr>
              <a:t>(email:  </a:t>
            </a:r>
            <a:r>
              <a:rPr lang="en-US" sz="2000" dirty="0">
                <a:solidFill>
                  <a:srgbClr val="2409ED"/>
                </a:solidFill>
                <a:hlinkClick r:id="rId2">
                  <a:extLst>
                    <a:ext uri="{A12FA001-AC4F-418D-AE19-62706E023703}">
                      <ahyp:hlinkClr xmlns:ahyp="http://schemas.microsoft.com/office/drawing/2018/hyperlinkcolor" val="tx"/>
                    </a:ext>
                  </a:extLst>
                </a:hlinkClick>
              </a:rPr>
              <a:t>BSA2XS@gmail.com</a:t>
            </a:r>
            <a:r>
              <a:rPr lang="en-US" sz="2000" dirty="0">
                <a:solidFill>
                  <a:schemeClr val="tx1"/>
                </a:solidFill>
              </a:rPr>
              <a:t>)</a:t>
            </a:r>
          </a:p>
          <a:p>
            <a:pPr marL="457200" lvl="2" indent="0"/>
            <a:r>
              <a:rPr lang="en-US" sz="2000" dirty="0">
                <a:solidFill>
                  <a:schemeClr val="tx1"/>
                </a:solidFill>
              </a:rPr>
              <a:t>  04/01/23 – VFW, Occoquan, VA</a:t>
            </a:r>
          </a:p>
          <a:p>
            <a:pPr marL="457200" lvl="2" indent="0"/>
            <a:r>
              <a:rPr lang="en-US" sz="2000" dirty="0">
                <a:solidFill>
                  <a:schemeClr val="tx1"/>
                </a:solidFill>
              </a:rPr>
              <a:t>  04/22/23 - Virtual</a:t>
            </a:r>
          </a:p>
          <a:p>
            <a:pPr marL="457200" lvl="2" indent="0"/>
            <a:r>
              <a:rPr lang="en-US" sz="2000" dirty="0">
                <a:solidFill>
                  <a:schemeClr val="tx1"/>
                </a:solidFill>
              </a:rPr>
              <a:t>- </a:t>
            </a:r>
            <a:r>
              <a:rPr lang="en-US" sz="2000" u="sng" dirty="0">
                <a:solidFill>
                  <a:schemeClr val="tx1"/>
                </a:solidFill>
              </a:rPr>
              <a:t>Philmont </a:t>
            </a:r>
            <a:r>
              <a:rPr lang="en-US" sz="2000" dirty="0">
                <a:solidFill>
                  <a:schemeClr val="tx1"/>
                </a:solidFill>
              </a:rPr>
              <a:t>(email: </a:t>
            </a:r>
            <a:r>
              <a:rPr lang="en-US" sz="2000" dirty="0">
                <a:solidFill>
                  <a:srgbClr val="2409ED"/>
                </a:solidFill>
                <a:hlinkClick r:id="rId2">
                  <a:extLst>
                    <a:ext uri="{A12FA001-AC4F-418D-AE19-62706E023703}">
                      <ahyp:hlinkClr xmlns:ahyp="http://schemas.microsoft.com/office/drawing/2018/hyperlinkcolor" val="tx"/>
                    </a:ext>
                  </a:extLst>
                </a:hlinkClick>
              </a:rPr>
              <a:t>wcdubi@gmail.com</a:t>
            </a:r>
            <a:r>
              <a:rPr lang="en-US" sz="2000" dirty="0">
                <a:solidFill>
                  <a:schemeClr val="tx1"/>
                </a:solidFill>
              </a:rPr>
              <a:t>)</a:t>
            </a:r>
          </a:p>
          <a:p>
            <a:pPr marL="457200" lvl="2" indent="0"/>
            <a:r>
              <a:rPr lang="en-US" sz="2000" dirty="0">
                <a:solidFill>
                  <a:schemeClr val="tx1"/>
                </a:solidFill>
              </a:rPr>
              <a:t>   01/08/23 – Advisors &amp; Crew Leader Training</a:t>
            </a:r>
          </a:p>
          <a:p>
            <a:pPr marL="457200" lvl="2" indent="0"/>
            <a:r>
              <a:rPr lang="en-US" sz="2000" dirty="0">
                <a:solidFill>
                  <a:schemeClr val="tx1"/>
                </a:solidFill>
              </a:rPr>
              <a:t>   03/12/23 &amp; 03/18/23 – Philmont Advisor Hikes</a:t>
            </a:r>
          </a:p>
          <a:p>
            <a:pPr marL="457200" lvl="2" indent="0"/>
            <a:r>
              <a:rPr lang="en-US" sz="2000" dirty="0">
                <a:solidFill>
                  <a:schemeClr val="tx1"/>
                </a:solidFill>
              </a:rPr>
              <a:t>   03/25/23 – Skills Training (Zoom)</a:t>
            </a:r>
          </a:p>
          <a:p>
            <a:pPr marL="457200" lvl="2" indent="0"/>
            <a:r>
              <a:rPr lang="en-US" sz="2000" dirty="0">
                <a:solidFill>
                  <a:schemeClr val="tx1"/>
                </a:solidFill>
              </a:rPr>
              <a:t>   04/01/23 – Skills Training (In-Person, TBD)</a:t>
            </a:r>
          </a:p>
          <a:p>
            <a:endParaRPr lang="en-US" dirty="0">
              <a:solidFill>
                <a:srgbClr val="1D2228"/>
              </a:solidFill>
              <a:latin typeface="New serif"/>
            </a:endParaRPr>
          </a:p>
          <a:p>
            <a:endParaRPr lang="en-US" sz="1800" b="0" i="0" dirty="0">
              <a:solidFill>
                <a:srgbClr val="1D2228"/>
              </a:solidFill>
              <a:effectLst/>
              <a:latin typeface="New serif"/>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9" name="Title 1">
            <a:extLst>
              <a:ext uri="{FF2B5EF4-FFF2-40B4-BE49-F238E27FC236}">
                <a16:creationId xmlns:a16="http://schemas.microsoft.com/office/drawing/2014/main" id="{FB47561B-52C9-4F94-AC17-0B8495C9642E}"/>
              </a:ext>
            </a:extLst>
          </p:cNvPr>
          <p:cNvSpPr txBox="1">
            <a:spLocks/>
          </p:cNvSpPr>
          <p:nvPr/>
        </p:nvSpPr>
        <p:spPr>
          <a:xfrm>
            <a:off x="307883" y="4626365"/>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dirty="0">
                <a:latin typeface="Arial" panose="020B0604020202020204" pitchFamily="34" charset="0"/>
                <a:cs typeface="Arial" panose="020B0604020202020204" pitchFamily="34" charset="0"/>
              </a:rPr>
              <a:t>January 2023</a:t>
            </a:r>
          </a:p>
        </p:txBody>
      </p:sp>
      <p:pic>
        <p:nvPicPr>
          <p:cNvPr id="11" name="Picture 10">
            <a:extLst>
              <a:ext uri="{FF2B5EF4-FFF2-40B4-BE49-F238E27FC236}">
                <a16:creationId xmlns:a16="http://schemas.microsoft.com/office/drawing/2014/main" id="{F2CCED72-A6A7-454C-88F0-61C8E9071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883" y="2703449"/>
            <a:ext cx="2934089" cy="1608059"/>
          </a:xfrm>
          <a:prstGeom prst="rect">
            <a:avLst/>
          </a:prstGeom>
        </p:spPr>
      </p:pic>
    </p:spTree>
    <p:extLst>
      <p:ext uri="{BB962C8B-B14F-4D97-AF65-F5344CB8AC3E}">
        <p14:creationId xmlns:p14="http://schemas.microsoft.com/office/powerpoint/2010/main" val="196745387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normAutofit/>
          </a:bodyPr>
          <a:lstStyle/>
          <a:p>
            <a:pPr>
              <a:lnSpc>
                <a:spcPct val="81000"/>
              </a:lnSpc>
            </a:pPr>
            <a:r>
              <a:rPr dirty="0"/>
              <a:t>Requests for Shooting Events – Lead Time!</a:t>
            </a:r>
          </a:p>
          <a:p>
            <a:pPr marL="685800" lvl="1" indent="-228600">
              <a:lnSpc>
                <a:spcPct val="81000"/>
              </a:lnSpc>
              <a:spcBef>
                <a:spcPts val="500"/>
              </a:spcBef>
              <a:defRPr sz="2400"/>
            </a:pPr>
            <a:r>
              <a:rPr dirty="0"/>
              <a:t>50+ scouts - 6mos</a:t>
            </a:r>
          </a:p>
          <a:p>
            <a:pPr marL="685800" lvl="1" indent="-228600">
              <a:lnSpc>
                <a:spcPct val="81000"/>
              </a:lnSpc>
              <a:spcBef>
                <a:spcPts val="500"/>
              </a:spcBef>
              <a:defRPr sz="2400"/>
            </a:pPr>
            <a:r>
              <a:rPr dirty="0"/>
              <a:t>Less than 50 scouts -  3mos</a:t>
            </a:r>
          </a:p>
          <a:p>
            <a:pPr>
              <a:lnSpc>
                <a:spcPct val="81000"/>
              </a:lnSpc>
            </a:pPr>
            <a:r>
              <a:rPr dirty="0"/>
              <a:t>Shooting on private land: </a:t>
            </a:r>
          </a:p>
          <a:p>
            <a:pPr marL="685800" lvl="1" indent="-228600">
              <a:lnSpc>
                <a:spcPct val="81000"/>
              </a:lnSpc>
              <a:spcBef>
                <a:spcPts val="500"/>
              </a:spcBef>
              <a:defRPr sz="2400"/>
            </a:pPr>
            <a:r>
              <a:rPr dirty="0"/>
              <a:t>Requirements</a:t>
            </a:r>
          </a:p>
          <a:p>
            <a:pPr marL="685800" lvl="1" indent="-228600">
              <a:lnSpc>
                <a:spcPct val="81000"/>
              </a:lnSpc>
              <a:spcBef>
                <a:spcPts val="500"/>
              </a:spcBef>
              <a:defRPr sz="2400"/>
            </a:pPr>
            <a:r>
              <a:rPr dirty="0"/>
              <a:t>Permissions/protocols</a:t>
            </a:r>
          </a:p>
          <a:p>
            <a:pPr>
              <a:lnSpc>
                <a:spcPct val="81000"/>
              </a:lnSpc>
            </a:pPr>
            <a:r>
              <a:rPr dirty="0"/>
              <a:t>Shooting Sports </a:t>
            </a:r>
            <a:r>
              <a:rPr u="sng" dirty="0">
                <a:solidFill>
                  <a:srgbClr val="0563C1"/>
                </a:solidFill>
                <a:uFill>
                  <a:solidFill>
                    <a:srgbClr val="0563C1"/>
                  </a:solidFill>
                </a:uFill>
                <a:hlinkClick r:id="rId2"/>
              </a:rPr>
              <a:t>web page</a:t>
            </a:r>
            <a:endParaRPr dirty="0">
              <a:solidFill>
                <a:srgbClr val="002060"/>
              </a:solidFill>
            </a:endParaRPr>
          </a:p>
          <a:p>
            <a:pPr>
              <a:lnSpc>
                <a:spcPct val="81000"/>
              </a:lnSpc>
            </a:pPr>
            <a:r>
              <a:rPr dirty="0"/>
              <a:t>Shooting Sports Instructor Classes:</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Rifle/Shotgun</a:t>
            </a:r>
            <a:r>
              <a:rPr dirty="0"/>
              <a:t>       </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Archery</a:t>
            </a:r>
            <a:endParaRPr lang="en-US" u="sng" dirty="0">
              <a:solidFill>
                <a:srgbClr val="0563C1"/>
              </a:solidFill>
              <a:uFill>
                <a:solidFill>
                  <a:srgbClr val="0563C1"/>
                </a:solidFill>
              </a:uFill>
            </a:endParaRPr>
          </a:p>
        </p:txBody>
      </p:sp>
      <p:pic>
        <p:nvPicPr>
          <p:cNvPr id="151" name="Picture 3" descr="Picture 3"/>
          <p:cNvPicPr>
            <a:picLocks noChangeAspect="1"/>
          </p:cNvPicPr>
          <p:nvPr/>
        </p:nvPicPr>
        <p:blipFill>
          <a:blip r:embed="rId4"/>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5"/>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Order of the Arrow – Election Form</a:t>
            </a:r>
          </a:p>
        </p:txBody>
      </p:sp>
      <p:pic>
        <p:nvPicPr>
          <p:cNvPr id="6" name="Picture 5">
            <a:extLst>
              <a:ext uri="{FF2B5EF4-FFF2-40B4-BE49-F238E27FC236}">
                <a16:creationId xmlns:a16="http://schemas.microsoft.com/office/drawing/2014/main" id="{CFFE9735-B8CF-AF68-4971-E7595FF92F48}"/>
              </a:ext>
            </a:extLst>
          </p:cNvPr>
          <p:cNvPicPr>
            <a:picLocks noChangeAspect="1"/>
          </p:cNvPicPr>
          <p:nvPr/>
        </p:nvPicPr>
        <p:blipFill>
          <a:blip r:embed="rId2"/>
          <a:stretch>
            <a:fillRect/>
          </a:stretch>
        </p:blipFill>
        <p:spPr>
          <a:xfrm>
            <a:off x="2016886" y="1392514"/>
            <a:ext cx="6804506" cy="4714874"/>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normAutofit/>
          </a:bodyPr>
          <a:lstStyle/>
          <a:p>
            <a:r>
              <a:rPr lang="en-US" altLang="en-US" sz="3600" b="1" dirty="0">
                <a:latin typeface="Arial" panose="020B0604020202020204" pitchFamily="34" charset="0"/>
                <a:ea typeface="ヒラギノ角ゴ Pro W3" charset="-128"/>
                <a:cs typeface="Arial" panose="020B0604020202020204" pitchFamily="34" charset="0"/>
              </a:rPr>
              <a:t>Order of the Arrow – Election Form(</a:t>
            </a:r>
            <a:r>
              <a:rPr lang="en-US" altLang="en-US" sz="3600" b="1" dirty="0" err="1">
                <a:latin typeface="Arial" panose="020B0604020202020204" pitchFamily="34" charset="0"/>
                <a:ea typeface="ヒラギノ角ゴ Pro W3" charset="-128"/>
                <a:cs typeface="Arial" panose="020B0604020202020204" pitchFamily="34" charset="0"/>
              </a:rPr>
              <a:t>cont</a:t>
            </a:r>
            <a:r>
              <a:rPr lang="en-US" altLang="en-US" sz="3600" b="1" dirty="0">
                <a:latin typeface="Arial" panose="020B0604020202020204" pitchFamily="34" charset="0"/>
                <a:ea typeface="ヒラギノ角ゴ Pro W3" charset="-128"/>
                <a:cs typeface="Arial" panose="020B0604020202020204" pitchFamily="34" charset="0"/>
              </a:rPr>
              <a:t>)</a:t>
            </a:r>
          </a:p>
        </p:txBody>
      </p:sp>
      <p:pic>
        <p:nvPicPr>
          <p:cNvPr id="3" name="Picture 2">
            <a:extLst>
              <a:ext uri="{FF2B5EF4-FFF2-40B4-BE49-F238E27FC236}">
                <a16:creationId xmlns:a16="http://schemas.microsoft.com/office/drawing/2014/main" id="{A10F4CDA-3E52-8BDB-7DB9-3C54217BD460}"/>
              </a:ext>
            </a:extLst>
          </p:cNvPr>
          <p:cNvPicPr>
            <a:picLocks noChangeAspect="1"/>
          </p:cNvPicPr>
          <p:nvPr/>
        </p:nvPicPr>
        <p:blipFill>
          <a:blip r:embed="rId2"/>
          <a:stretch>
            <a:fillRect/>
          </a:stretch>
        </p:blipFill>
        <p:spPr>
          <a:xfrm>
            <a:off x="1878495" y="1493700"/>
            <a:ext cx="6877257" cy="4883080"/>
          </a:xfrm>
          <a:prstGeom prst="rect">
            <a:avLst/>
          </a:prstGeom>
        </p:spPr>
      </p:pic>
    </p:spTree>
    <p:extLst>
      <p:ext uri="{BB962C8B-B14F-4D97-AF65-F5344CB8AC3E}">
        <p14:creationId xmlns:p14="http://schemas.microsoft.com/office/powerpoint/2010/main" val="121341355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a:bodyPr>
          <a:lstStyle/>
          <a:p>
            <a:pPr>
              <a:defRPr/>
            </a:pPr>
            <a:r>
              <a:rPr lang="en-US" dirty="0">
                <a:latin typeface="Arial" panose="020B0604020202020204" pitchFamily="34" charset="0"/>
                <a:cs typeface="Arial" panose="020B0604020202020204" pitchFamily="34" charset="0"/>
              </a:rPr>
              <a:t>General Announcements</a:t>
            </a:r>
          </a:p>
          <a:p>
            <a:pPr>
              <a:defRPr/>
            </a:pPr>
            <a:r>
              <a:rPr lang="en-US" sz="1800" dirty="0">
                <a:effectLst/>
                <a:latin typeface="Calibri" panose="020F0502020204030204" pitchFamily="34" charset="0"/>
                <a:ea typeface="Calibri" panose="020F0502020204030204" pitchFamily="34" charset="0"/>
              </a:rPr>
              <a:t>Troop 1539 will have a winter Join Scouting Night event on Tuesday, January 31 starting at 7:30pm, on the second floor of the Vienna Community Center. In addition to a chuck box demonstration, troop tent setup, and knot-tying, we will have displays of our recent activities and exciting videos of our summer 2022 adventures. We will also go over some of the requirements needed for the AOL Scouting Adventure.</a:t>
            </a:r>
          </a:p>
          <a:p>
            <a:pPr>
              <a:defRPr/>
            </a:pPr>
            <a:r>
              <a:rPr lang="en-US" sz="1800" dirty="0">
                <a:effectLst/>
                <a:latin typeface="Calibri" panose="020F0502020204030204" pitchFamily="34" charset="0"/>
                <a:ea typeface="Calibri" panose="020F0502020204030204" pitchFamily="34" charset="0"/>
              </a:rPr>
              <a:t>Troop 1978B will be holding Duct Tape Night at the St Mark activity center in Vienna, VA on Tuesday, January 17</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starting at 7:30pm.   AOL and Webelo are welcome to attend.   Scouts </a:t>
            </a:r>
            <a:r>
              <a:rPr lang="en-US" sz="1800" dirty="0">
                <a:latin typeface="Calibri" panose="020F0502020204030204" pitchFamily="34" charset="0"/>
                <a:ea typeface="Calibri" panose="020F0502020204030204" pitchFamily="34" charset="0"/>
              </a:rPr>
              <a:t>will be working in patrols to work through a challenge that has to be accomplished using Duct Tape.  </a:t>
            </a: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District Executive Minute</a:t>
            </a:r>
          </a:p>
          <a:p>
            <a:pPr>
              <a:defRPr/>
            </a:pPr>
            <a:r>
              <a:rPr lang="en-US" dirty="0">
                <a:latin typeface="Arial" panose="020B0604020202020204" pitchFamily="34" charset="0"/>
                <a:cs typeface="Arial" panose="020B0604020202020204" pitchFamily="34" charset="0"/>
              </a:rPr>
              <a:t>District Chair Minute</a:t>
            </a:r>
          </a:p>
        </p:txBody>
      </p:sp>
    </p:spTree>
    <p:extLst>
      <p:ext uri="{BB962C8B-B14F-4D97-AF65-F5344CB8AC3E}">
        <p14:creationId xmlns:p14="http://schemas.microsoft.com/office/powerpoint/2010/main" val="321377748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A43CFEF4-06D0-BAF1-2184-133B53C23728}"/>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GM Finance Committee</a:t>
            </a:r>
          </a:p>
        </p:txBody>
      </p:sp>
      <p:sp>
        <p:nvSpPr>
          <p:cNvPr id="3" name="Subtitle 2">
            <a:extLst>
              <a:ext uri="{FF2B5EF4-FFF2-40B4-BE49-F238E27FC236}">
                <a16:creationId xmlns:a16="http://schemas.microsoft.com/office/drawing/2014/main" id="{73DCCC82-78AA-E60E-CA08-36308A5E34AC}"/>
              </a:ext>
            </a:extLst>
          </p:cNvPr>
          <p:cNvSpPr>
            <a:spLocks noGrp="1"/>
          </p:cNvSpPr>
          <p:nvPr>
            <p:ph type="subTitle" idx="1"/>
          </p:nvPr>
        </p:nvSpPr>
        <p:spPr>
          <a:xfrm>
            <a:off x="1350682" y="4870824"/>
            <a:ext cx="10005951" cy="1458258"/>
          </a:xfrm>
        </p:spPr>
        <p:txBody>
          <a:bodyPr anchor="ctr">
            <a:normAutofit/>
          </a:bodyPr>
          <a:lstStyle/>
          <a:p>
            <a:pPr algn="l"/>
            <a:r>
              <a:rPr lang="en-US"/>
              <a:t>Right Response Fundraiser</a:t>
            </a:r>
          </a:p>
        </p:txBody>
      </p:sp>
    </p:spTree>
    <p:extLst>
      <p:ext uri="{BB962C8B-B14F-4D97-AF65-F5344CB8AC3E}">
        <p14:creationId xmlns:p14="http://schemas.microsoft.com/office/powerpoint/2010/main" val="3533560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9813-E83D-45EC-A0E2-B9D5B33832D4}"/>
              </a:ext>
            </a:extLst>
          </p:cNvPr>
          <p:cNvSpPr>
            <a:spLocks noGrp="1"/>
          </p:cNvSpPr>
          <p:nvPr>
            <p:ph type="title"/>
          </p:nvPr>
        </p:nvSpPr>
        <p:spPr/>
        <p:txBody>
          <a:bodyPr/>
          <a:lstStyle/>
          <a:p>
            <a:r>
              <a:rPr lang="en-US" b="1" dirty="0"/>
              <a:t>Big Rock – What the District Can Do For You!</a:t>
            </a:r>
          </a:p>
        </p:txBody>
      </p:sp>
      <p:pic>
        <p:nvPicPr>
          <p:cNvPr id="4" name="Picture 3">
            <a:extLst>
              <a:ext uri="{FF2B5EF4-FFF2-40B4-BE49-F238E27FC236}">
                <a16:creationId xmlns:a16="http://schemas.microsoft.com/office/drawing/2014/main" id="{E6047C69-707B-1649-CEE5-2D7AAC07E097}"/>
              </a:ext>
            </a:extLst>
          </p:cNvPr>
          <p:cNvPicPr>
            <a:picLocks noChangeAspect="1"/>
          </p:cNvPicPr>
          <p:nvPr/>
        </p:nvPicPr>
        <p:blipFill>
          <a:blip r:embed="rId2"/>
          <a:stretch>
            <a:fillRect/>
          </a:stretch>
        </p:blipFill>
        <p:spPr>
          <a:xfrm>
            <a:off x="914399" y="1776737"/>
            <a:ext cx="10308841" cy="5005548"/>
          </a:xfrm>
          <a:prstGeom prst="rect">
            <a:avLst/>
          </a:prstGeom>
        </p:spPr>
      </p:pic>
    </p:spTree>
    <p:extLst>
      <p:ext uri="{BB962C8B-B14F-4D97-AF65-F5344CB8AC3E}">
        <p14:creationId xmlns:p14="http://schemas.microsoft.com/office/powerpoint/2010/main" val="280817326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2483DD7-FF4A-B33D-7609-BC7CACF47DCF}"/>
              </a:ext>
            </a:extLst>
          </p:cNvPr>
          <p:cNvGraphicFramePr>
            <a:graphicFrameLocks noChangeAspect="1"/>
          </p:cNvGraphicFramePr>
          <p:nvPr/>
        </p:nvGraphicFramePr>
        <p:xfrm>
          <a:off x="3722914" y="36430"/>
          <a:ext cx="5253135" cy="6798321"/>
        </p:xfrm>
        <a:graphic>
          <a:graphicData uri="http://schemas.openxmlformats.org/presentationml/2006/ole">
            <mc:AlternateContent xmlns:mc="http://schemas.openxmlformats.org/markup-compatibility/2006">
              <mc:Choice xmlns:v="urn:schemas-microsoft-com:vml" Requires="v">
                <p:oleObj name="Acrobat Document" r:id="rId2" imgW="4663440" imgH="6034898" progId="Acrobat.Document.DC">
                  <p:embed/>
                </p:oleObj>
              </mc:Choice>
              <mc:Fallback>
                <p:oleObj name="Acrobat Document" r:id="rId2" imgW="4663440" imgH="6034898" progId="Acrobat.Document.DC">
                  <p:embed/>
                  <p:pic>
                    <p:nvPicPr>
                      <p:cNvPr id="4" name="Content Placeholder 3">
                        <a:extLst>
                          <a:ext uri="{FF2B5EF4-FFF2-40B4-BE49-F238E27FC236}">
                            <a16:creationId xmlns:a16="http://schemas.microsoft.com/office/drawing/2014/main" id="{F2483DD7-FF4A-B33D-7609-BC7CACF47DCF}"/>
                          </a:ext>
                        </a:extLst>
                      </p:cNvPr>
                      <p:cNvPicPr/>
                      <p:nvPr/>
                    </p:nvPicPr>
                    <p:blipFill>
                      <a:blip r:embed="rId3"/>
                      <a:stretch>
                        <a:fillRect/>
                      </a:stretch>
                    </p:blipFill>
                    <p:spPr>
                      <a:xfrm>
                        <a:off x="3722914" y="36430"/>
                        <a:ext cx="5253135" cy="6798321"/>
                      </a:xfrm>
                      <a:prstGeom prst="rect">
                        <a:avLst/>
                      </a:prstGeom>
                    </p:spPr>
                  </p:pic>
                </p:oleObj>
              </mc:Fallback>
            </mc:AlternateContent>
          </a:graphicData>
        </a:graphic>
      </p:graphicFrame>
    </p:spTree>
    <p:extLst>
      <p:ext uri="{BB962C8B-B14F-4D97-AF65-F5344CB8AC3E}">
        <p14:creationId xmlns:p14="http://schemas.microsoft.com/office/powerpoint/2010/main" val="3711538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E3AD6300-02E5-2D6A-9459-0BC5B687849F}"/>
              </a:ext>
            </a:extLst>
          </p:cNvPr>
          <p:cNvGraphicFramePr>
            <a:graphicFrameLocks noChangeAspect="1"/>
          </p:cNvGraphicFramePr>
          <p:nvPr/>
        </p:nvGraphicFramePr>
        <p:xfrm>
          <a:off x="1054196" y="166586"/>
          <a:ext cx="10083607" cy="6524828"/>
        </p:xfrm>
        <a:graphic>
          <a:graphicData uri="http://schemas.openxmlformats.org/presentationml/2006/ole">
            <mc:AlternateContent xmlns:mc="http://schemas.openxmlformats.org/markup-compatibility/2006">
              <mc:Choice xmlns:v="urn:schemas-microsoft-com:vml" Requires="v">
                <p:oleObj name="Acrobat Document" r:id="rId2" imgW="9326880" imgH="6034898" progId="Acrobat.Document.DC">
                  <p:embed/>
                </p:oleObj>
              </mc:Choice>
              <mc:Fallback>
                <p:oleObj name="Acrobat Document" r:id="rId2" imgW="9326880" imgH="6034898" progId="Acrobat.Document.DC">
                  <p:embed/>
                  <p:pic>
                    <p:nvPicPr>
                      <p:cNvPr id="2" name="Content Placeholder 3">
                        <a:extLst>
                          <a:ext uri="{FF2B5EF4-FFF2-40B4-BE49-F238E27FC236}">
                            <a16:creationId xmlns:a16="http://schemas.microsoft.com/office/drawing/2014/main" id="{E3AD6300-02E5-2D6A-9459-0BC5B687849F}"/>
                          </a:ext>
                        </a:extLst>
                      </p:cNvPr>
                      <p:cNvPicPr/>
                      <p:nvPr/>
                    </p:nvPicPr>
                    <p:blipFill>
                      <a:blip r:embed="rId3"/>
                      <a:stretch>
                        <a:fillRect/>
                      </a:stretch>
                    </p:blipFill>
                    <p:spPr>
                      <a:xfrm>
                        <a:off x="1054196" y="166586"/>
                        <a:ext cx="10083607" cy="6524828"/>
                      </a:xfrm>
                      <a:prstGeom prst="rect">
                        <a:avLst/>
                      </a:prstGeom>
                    </p:spPr>
                  </p:pic>
                </p:oleObj>
              </mc:Fallback>
            </mc:AlternateContent>
          </a:graphicData>
        </a:graphic>
      </p:graphicFrame>
    </p:spTree>
    <p:extLst>
      <p:ext uri="{BB962C8B-B14F-4D97-AF65-F5344CB8AC3E}">
        <p14:creationId xmlns:p14="http://schemas.microsoft.com/office/powerpoint/2010/main" val="3163483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A2EC9331-D675-2D42-B0F6-1639880D7664}"/>
              </a:ext>
            </a:extLst>
          </p:cNvPr>
          <p:cNvGraphicFramePr>
            <a:graphicFrameLocks noChangeAspect="1"/>
          </p:cNvGraphicFramePr>
          <p:nvPr/>
        </p:nvGraphicFramePr>
        <p:xfrm>
          <a:off x="3230397" y="0"/>
          <a:ext cx="5731205" cy="7640679"/>
        </p:xfrm>
        <a:graphic>
          <a:graphicData uri="http://schemas.openxmlformats.org/presentationml/2006/ole">
            <mc:AlternateContent xmlns:mc="http://schemas.openxmlformats.org/markup-compatibility/2006">
              <mc:Choice xmlns:v="urn:schemas-microsoft-com:vml" Requires="v">
                <p:oleObj name="Acrobat Document" r:id="rId2" imgW="4114800" imgH="5486116" progId="Acrobat.Document.DC">
                  <p:embed/>
                </p:oleObj>
              </mc:Choice>
              <mc:Fallback>
                <p:oleObj name="Acrobat Document" r:id="rId2" imgW="4114800" imgH="5486116" progId="Acrobat.Document.DC">
                  <p:embed/>
                  <p:pic>
                    <p:nvPicPr>
                      <p:cNvPr id="2" name="Content Placeholder 3">
                        <a:extLst>
                          <a:ext uri="{FF2B5EF4-FFF2-40B4-BE49-F238E27FC236}">
                            <a16:creationId xmlns:a16="http://schemas.microsoft.com/office/drawing/2014/main" id="{A2EC9331-D675-2D42-B0F6-1639880D7664}"/>
                          </a:ext>
                        </a:extLst>
                      </p:cNvPr>
                      <p:cNvPicPr/>
                      <p:nvPr/>
                    </p:nvPicPr>
                    <p:blipFill>
                      <a:blip r:embed="rId3"/>
                      <a:stretch>
                        <a:fillRect/>
                      </a:stretch>
                    </p:blipFill>
                    <p:spPr>
                      <a:xfrm>
                        <a:off x="3230397" y="0"/>
                        <a:ext cx="5731205" cy="7640679"/>
                      </a:xfrm>
                      <a:prstGeom prst="rect">
                        <a:avLst/>
                      </a:prstGeom>
                    </p:spPr>
                  </p:pic>
                </p:oleObj>
              </mc:Fallback>
            </mc:AlternateContent>
          </a:graphicData>
        </a:graphic>
      </p:graphicFrame>
    </p:spTree>
    <p:extLst>
      <p:ext uri="{BB962C8B-B14F-4D97-AF65-F5344CB8AC3E}">
        <p14:creationId xmlns:p14="http://schemas.microsoft.com/office/powerpoint/2010/main" val="2585188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Other Topics (</a:t>
            </a:r>
            <a:r>
              <a:rPr lang="en-US" altLang="en-US" b="1" dirty="0" err="1">
                <a:latin typeface="Arial" panose="020B0604020202020204" pitchFamily="34" charset="0"/>
                <a:ea typeface="ヒラギノ角ゴ Pro W3" charset="-128"/>
                <a:cs typeface="Arial" panose="020B0604020202020204" pitchFamily="34" charset="0"/>
              </a:rPr>
              <a:t>cont</a:t>
            </a:r>
            <a:r>
              <a:rPr lang="en-US" altLang="en-US" b="1" dirty="0">
                <a:latin typeface="Arial" panose="020B0604020202020204" pitchFamily="34" charset="0"/>
                <a:ea typeface="ヒラギノ角ゴ Pro W3" charset="-128"/>
                <a:cs typeface="Arial" panose="020B0604020202020204" pitchFamily="34" charset="0"/>
              </a:rPr>
              <a:t>)</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a:bodyPr>
          <a:lstStyle/>
          <a:p>
            <a:pPr>
              <a:defRPr/>
            </a:pPr>
            <a:r>
              <a:rPr lang="en-US" dirty="0">
                <a:latin typeface="Arial" panose="020B0604020202020204" pitchFamily="34" charset="0"/>
                <a:cs typeface="Arial" panose="020B0604020202020204" pitchFamily="34" charset="0"/>
              </a:rPr>
              <a:t>District Commissioner Minute</a:t>
            </a:r>
          </a:p>
          <a:p>
            <a:pPr marL="0" indent="0">
              <a:buNone/>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Minutes and slides available on the </a:t>
            </a:r>
            <a:r>
              <a:rPr lang="en-US" i="1" dirty="0">
                <a:latin typeface="Arial" panose="020B0604020202020204" pitchFamily="34" charset="0"/>
                <a:cs typeface="Arial" panose="020B0604020202020204" pitchFamily="34" charset="0"/>
                <a:hlinkClick r:id="rId2"/>
              </a:rPr>
              <a:t>GMD web site</a:t>
            </a:r>
            <a:r>
              <a:rPr lang="en-US" i="1" dirty="0">
                <a:latin typeface="Arial" panose="020B0604020202020204" pitchFamily="34" charset="0"/>
                <a:cs typeface="Arial" panose="020B0604020202020204" pitchFamily="34" charset="0"/>
              </a:rPr>
              <a:t> (District Resources, Roundtable).  Password is “GMDRT”</a:t>
            </a:r>
          </a:p>
          <a:p>
            <a:pPr>
              <a:defRPr/>
            </a:pPr>
            <a:r>
              <a:rPr lang="en-US" i="1" dirty="0">
                <a:latin typeface="Arial" panose="020B0604020202020204" pitchFamily="34" charset="0"/>
                <a:cs typeface="Arial" panose="020B0604020202020204" pitchFamily="34" charset="0"/>
              </a:rPr>
              <a:t>Next meeting – February 9, 2023, at 7:30pm (Thoreau MS)</a:t>
            </a:r>
          </a:p>
        </p:txBody>
      </p:sp>
    </p:spTree>
    <p:extLst>
      <p:ext uri="{BB962C8B-B14F-4D97-AF65-F5344CB8AC3E}">
        <p14:creationId xmlns:p14="http://schemas.microsoft.com/office/powerpoint/2010/main" val="1158406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24"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25" name="Oval 24">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26"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28" name="Rectangle 27">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9C5A7B-DB25-3047-45D3-5CBAA4A0385B}"/>
              </a:ext>
            </a:extLst>
          </p:cNvPr>
          <p:cNvSpPr>
            <a:spLocks noGrp="1"/>
          </p:cNvSpPr>
          <p:nvPr>
            <p:ph type="ctrTitle"/>
          </p:nvPr>
        </p:nvSpPr>
        <p:spPr>
          <a:xfrm>
            <a:off x="1524000" y="2776538"/>
            <a:ext cx="9144000" cy="1381188"/>
          </a:xfrm>
        </p:spPr>
        <p:txBody>
          <a:bodyPr anchor="ctr">
            <a:normAutofit/>
          </a:bodyPr>
          <a:lstStyle/>
          <a:p>
            <a:r>
              <a:rPr lang="en-US" sz="4000">
                <a:solidFill>
                  <a:schemeClr val="bg2"/>
                </a:solidFill>
              </a:rPr>
              <a:t>What the District Can Do For You!</a:t>
            </a:r>
          </a:p>
        </p:txBody>
      </p:sp>
      <p:sp>
        <p:nvSpPr>
          <p:cNvPr id="3" name="Subtitle 2">
            <a:extLst>
              <a:ext uri="{FF2B5EF4-FFF2-40B4-BE49-F238E27FC236}">
                <a16:creationId xmlns:a16="http://schemas.microsoft.com/office/drawing/2014/main" id="{83856605-A6BB-A75D-7B29-332D3A6920C0}"/>
              </a:ext>
            </a:extLst>
          </p:cNvPr>
          <p:cNvSpPr>
            <a:spLocks noGrp="1"/>
          </p:cNvSpPr>
          <p:nvPr>
            <p:ph type="subTitle" idx="1"/>
          </p:nvPr>
        </p:nvSpPr>
        <p:spPr>
          <a:xfrm>
            <a:off x="1524000" y="4495800"/>
            <a:ext cx="9144000" cy="762000"/>
          </a:xfrm>
        </p:spPr>
        <p:txBody>
          <a:bodyPr>
            <a:normAutofit/>
          </a:bodyPr>
          <a:lstStyle/>
          <a:p>
            <a:r>
              <a:rPr lang="en-US" sz="1800"/>
              <a:t>How Do I Make My Job Easier?</a:t>
            </a:r>
          </a:p>
        </p:txBody>
      </p:sp>
    </p:spTree>
    <p:extLst>
      <p:ext uri="{BB962C8B-B14F-4D97-AF65-F5344CB8AC3E}">
        <p14:creationId xmlns:p14="http://schemas.microsoft.com/office/powerpoint/2010/main" val="278044000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345312-5822-472C-9D4B-8C455A20E3E8}"/>
              </a:ext>
            </a:extLst>
          </p:cNvPr>
          <p:cNvSpPr txBox="1"/>
          <p:nvPr/>
        </p:nvSpPr>
        <p:spPr>
          <a:xfrm>
            <a:off x="2630054" y="378977"/>
            <a:ext cx="693189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sym typeface="Calibri"/>
              </a:rPr>
              <a:t>George Mason District Organization</a:t>
            </a:r>
            <a:endParaRPr kumimoji="0" lang="en-US" sz="3600" b="1"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3" name="TextBox 2">
            <a:extLst>
              <a:ext uri="{FF2B5EF4-FFF2-40B4-BE49-F238E27FC236}">
                <a16:creationId xmlns:a16="http://schemas.microsoft.com/office/drawing/2014/main" id="{7A7209EA-DB7B-4C11-9539-A9CBC214C699}"/>
              </a:ext>
            </a:extLst>
          </p:cNvPr>
          <p:cNvSpPr txBox="1"/>
          <p:nvPr/>
        </p:nvSpPr>
        <p:spPr>
          <a:xfrm>
            <a:off x="1094509" y="1339335"/>
            <a:ext cx="2729345"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District Committee</a:t>
            </a:r>
          </a:p>
        </p:txBody>
      </p:sp>
      <p:sp>
        <p:nvSpPr>
          <p:cNvPr id="4" name="TextBox 3">
            <a:extLst>
              <a:ext uri="{FF2B5EF4-FFF2-40B4-BE49-F238E27FC236}">
                <a16:creationId xmlns:a16="http://schemas.microsoft.com/office/drawing/2014/main" id="{C27A0C6F-B09F-48B3-B006-07DF252D25A0}"/>
              </a:ext>
            </a:extLst>
          </p:cNvPr>
          <p:cNvSpPr txBox="1"/>
          <p:nvPr/>
        </p:nvSpPr>
        <p:spPr>
          <a:xfrm>
            <a:off x="5340395" y="1339335"/>
            <a:ext cx="2729345"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District Commissioner</a:t>
            </a:r>
          </a:p>
        </p:txBody>
      </p:sp>
      <p:sp>
        <p:nvSpPr>
          <p:cNvPr id="5" name="TextBox 4">
            <a:extLst>
              <a:ext uri="{FF2B5EF4-FFF2-40B4-BE49-F238E27FC236}">
                <a16:creationId xmlns:a16="http://schemas.microsoft.com/office/drawing/2014/main" id="{4347CAA8-1A71-48D4-9F3D-25BCF3DDAEF7}"/>
              </a:ext>
            </a:extLst>
          </p:cNvPr>
          <p:cNvSpPr txBox="1"/>
          <p:nvPr/>
        </p:nvSpPr>
        <p:spPr>
          <a:xfrm>
            <a:off x="9066736" y="1339335"/>
            <a:ext cx="1884218"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District Executive</a:t>
            </a:r>
          </a:p>
        </p:txBody>
      </p:sp>
      <p:sp>
        <p:nvSpPr>
          <p:cNvPr id="6" name="TextBox 5">
            <a:extLst>
              <a:ext uri="{FF2B5EF4-FFF2-40B4-BE49-F238E27FC236}">
                <a16:creationId xmlns:a16="http://schemas.microsoft.com/office/drawing/2014/main" id="{826CC41D-6387-4565-A2A9-AED3CD39C1CE}"/>
              </a:ext>
            </a:extLst>
          </p:cNvPr>
          <p:cNvSpPr txBox="1"/>
          <p:nvPr/>
        </p:nvSpPr>
        <p:spPr>
          <a:xfrm>
            <a:off x="429490" y="2163352"/>
            <a:ext cx="1330036"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Program</a:t>
            </a:r>
          </a:p>
        </p:txBody>
      </p:sp>
      <p:sp>
        <p:nvSpPr>
          <p:cNvPr id="7" name="TextBox 6">
            <a:extLst>
              <a:ext uri="{FF2B5EF4-FFF2-40B4-BE49-F238E27FC236}">
                <a16:creationId xmlns:a16="http://schemas.microsoft.com/office/drawing/2014/main" id="{9DC70BF4-332B-4268-A886-7E1CBD556563}"/>
              </a:ext>
            </a:extLst>
          </p:cNvPr>
          <p:cNvSpPr txBox="1"/>
          <p:nvPr/>
        </p:nvSpPr>
        <p:spPr>
          <a:xfrm>
            <a:off x="3060789" y="2161309"/>
            <a:ext cx="1330036"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t>Membership</a:t>
            </a: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8" name="TextBox 7">
            <a:extLst>
              <a:ext uri="{FF2B5EF4-FFF2-40B4-BE49-F238E27FC236}">
                <a16:creationId xmlns:a16="http://schemas.microsoft.com/office/drawing/2014/main" id="{5C57A57E-6D95-48B7-93A6-C818BC5DD3A4}"/>
              </a:ext>
            </a:extLst>
          </p:cNvPr>
          <p:cNvSpPr txBox="1"/>
          <p:nvPr/>
        </p:nvSpPr>
        <p:spPr>
          <a:xfrm>
            <a:off x="311727" y="3433619"/>
            <a:ext cx="1676400"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Marketing &amp; Communications</a:t>
            </a:r>
          </a:p>
        </p:txBody>
      </p:sp>
      <p:sp>
        <p:nvSpPr>
          <p:cNvPr id="9" name="TextBox 8">
            <a:extLst>
              <a:ext uri="{FF2B5EF4-FFF2-40B4-BE49-F238E27FC236}">
                <a16:creationId xmlns:a16="http://schemas.microsoft.com/office/drawing/2014/main" id="{556B7F6E-AD7B-4BC3-92B9-D27061464FA5}"/>
              </a:ext>
            </a:extLst>
          </p:cNvPr>
          <p:cNvSpPr txBox="1"/>
          <p:nvPr/>
        </p:nvSpPr>
        <p:spPr>
          <a:xfrm>
            <a:off x="3060789" y="3572118"/>
            <a:ext cx="1330036"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Finance</a:t>
            </a:r>
          </a:p>
        </p:txBody>
      </p:sp>
      <p:sp>
        <p:nvSpPr>
          <p:cNvPr id="10" name="TextBox 9">
            <a:extLst>
              <a:ext uri="{FF2B5EF4-FFF2-40B4-BE49-F238E27FC236}">
                <a16:creationId xmlns:a16="http://schemas.microsoft.com/office/drawing/2014/main" id="{0BAF7CDF-0CB4-46A1-8549-FE0B2E3FB247}"/>
              </a:ext>
            </a:extLst>
          </p:cNvPr>
          <p:cNvSpPr txBox="1"/>
          <p:nvPr/>
        </p:nvSpPr>
        <p:spPr>
          <a:xfrm>
            <a:off x="4805217" y="2142836"/>
            <a:ext cx="1596114"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Unit Commissioners</a:t>
            </a:r>
          </a:p>
        </p:txBody>
      </p:sp>
      <p:sp>
        <p:nvSpPr>
          <p:cNvPr id="11" name="TextBox 10">
            <a:extLst>
              <a:ext uri="{FF2B5EF4-FFF2-40B4-BE49-F238E27FC236}">
                <a16:creationId xmlns:a16="http://schemas.microsoft.com/office/drawing/2014/main" id="{238E9E43-8C6F-4F86-BF85-3FBFD34080D2}"/>
              </a:ext>
            </a:extLst>
          </p:cNvPr>
          <p:cNvSpPr txBox="1"/>
          <p:nvPr/>
        </p:nvSpPr>
        <p:spPr>
          <a:xfrm>
            <a:off x="7073899" y="2281335"/>
            <a:ext cx="1330035"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Roundtables</a:t>
            </a:r>
          </a:p>
        </p:txBody>
      </p:sp>
      <p:sp>
        <p:nvSpPr>
          <p:cNvPr id="12" name="TextBox 11">
            <a:extLst>
              <a:ext uri="{FF2B5EF4-FFF2-40B4-BE49-F238E27FC236}">
                <a16:creationId xmlns:a16="http://schemas.microsoft.com/office/drawing/2014/main" id="{1F99A99F-71D2-4EDC-A51C-85AC464436E4}"/>
              </a:ext>
            </a:extLst>
          </p:cNvPr>
          <p:cNvSpPr txBox="1"/>
          <p:nvPr/>
        </p:nvSpPr>
        <p:spPr>
          <a:xfrm>
            <a:off x="5980012" y="3223337"/>
            <a:ext cx="1450109" cy="3693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Rechartering</a:t>
            </a:r>
          </a:p>
        </p:txBody>
      </p:sp>
      <p:cxnSp>
        <p:nvCxnSpPr>
          <p:cNvPr id="14" name="Straight Connector 13">
            <a:extLst>
              <a:ext uri="{FF2B5EF4-FFF2-40B4-BE49-F238E27FC236}">
                <a16:creationId xmlns:a16="http://schemas.microsoft.com/office/drawing/2014/main" id="{3E37D428-BA6E-4ED4-981D-52669E821543}"/>
              </a:ext>
            </a:extLst>
          </p:cNvPr>
          <p:cNvCxnSpPr>
            <a:cxnSpLocks/>
            <a:stCxn id="4" idx="2"/>
          </p:cNvCxnSpPr>
          <p:nvPr/>
        </p:nvCxnSpPr>
        <p:spPr>
          <a:xfrm>
            <a:off x="6705068" y="1708665"/>
            <a:ext cx="0" cy="757335"/>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796740AF-72D3-4DFE-B082-6D31A46FF291}"/>
              </a:ext>
            </a:extLst>
          </p:cNvPr>
          <p:cNvCxnSpPr>
            <a:stCxn id="10" idx="3"/>
          </p:cNvCxnSpPr>
          <p:nvPr/>
        </p:nvCxnSpPr>
        <p:spPr>
          <a:xfrm flipV="1">
            <a:off x="6401331" y="2466000"/>
            <a:ext cx="655250" cy="1"/>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1342A86E-6D2D-406A-9EF3-90D402EF2EC7}"/>
              </a:ext>
            </a:extLst>
          </p:cNvPr>
          <p:cNvCxnSpPr>
            <a:endCxn id="12" idx="0"/>
          </p:cNvCxnSpPr>
          <p:nvPr/>
        </p:nvCxnSpPr>
        <p:spPr>
          <a:xfrm>
            <a:off x="6705066" y="2466000"/>
            <a:ext cx="1" cy="757337"/>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33CC0EB0-435A-450C-A2CE-D9F4159CD5D9}"/>
              </a:ext>
            </a:extLst>
          </p:cNvPr>
          <p:cNvCxnSpPr>
            <a:cxnSpLocks/>
            <a:stCxn id="3" idx="2"/>
          </p:cNvCxnSpPr>
          <p:nvPr/>
        </p:nvCxnSpPr>
        <p:spPr>
          <a:xfrm flipH="1">
            <a:off x="2459180" y="1708665"/>
            <a:ext cx="2" cy="2048118"/>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932F4DD1-61E1-4F6C-8854-994676159909}"/>
              </a:ext>
            </a:extLst>
          </p:cNvPr>
          <p:cNvCxnSpPr>
            <a:stCxn id="6" idx="3"/>
          </p:cNvCxnSpPr>
          <p:nvPr/>
        </p:nvCxnSpPr>
        <p:spPr>
          <a:xfrm>
            <a:off x="1759526" y="2348017"/>
            <a:ext cx="644236"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2AA85BB2-6F8C-4081-8B95-502A47DA6232}"/>
              </a:ext>
            </a:extLst>
          </p:cNvPr>
          <p:cNvCxnSpPr>
            <a:stCxn id="7" idx="1"/>
          </p:cNvCxnSpPr>
          <p:nvPr/>
        </p:nvCxnSpPr>
        <p:spPr>
          <a:xfrm flipH="1">
            <a:off x="2459181" y="2345974"/>
            <a:ext cx="60160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9B04235F-0201-4E69-9AAF-EC2E6928F8C5}"/>
              </a:ext>
            </a:extLst>
          </p:cNvPr>
          <p:cNvCxnSpPr>
            <a:stCxn id="8" idx="3"/>
          </p:cNvCxnSpPr>
          <p:nvPr/>
        </p:nvCxnSpPr>
        <p:spPr>
          <a:xfrm flipV="1">
            <a:off x="1988127" y="3756783"/>
            <a:ext cx="471054" cy="1"/>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CF444268-3B68-4CDA-8C6C-685CEA7FC6E8}"/>
              </a:ext>
            </a:extLst>
          </p:cNvPr>
          <p:cNvCxnSpPr>
            <a:endCxn id="9" idx="1"/>
          </p:cNvCxnSpPr>
          <p:nvPr/>
        </p:nvCxnSpPr>
        <p:spPr>
          <a:xfrm>
            <a:off x="2459179" y="3756783"/>
            <a:ext cx="601610"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00FC1168-5C32-4999-A58F-94D5DD905DA2}"/>
              </a:ext>
            </a:extLst>
          </p:cNvPr>
          <p:cNvSpPr txBox="1"/>
          <p:nvPr/>
        </p:nvSpPr>
        <p:spPr>
          <a:xfrm>
            <a:off x="1457033" y="4636655"/>
            <a:ext cx="2004291"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j-ea"/>
                <a:cs typeface="+mj-cs"/>
                <a:sym typeface="Calibri"/>
              </a:rPr>
              <a:t>Nominating Committee</a:t>
            </a:r>
          </a:p>
        </p:txBody>
      </p:sp>
      <p:cxnSp>
        <p:nvCxnSpPr>
          <p:cNvPr id="17" name="Straight Connector 16">
            <a:extLst>
              <a:ext uri="{FF2B5EF4-FFF2-40B4-BE49-F238E27FC236}">
                <a16:creationId xmlns:a16="http://schemas.microsoft.com/office/drawing/2014/main" id="{2710810D-3A28-436C-999F-18FD9B72D135}"/>
              </a:ext>
            </a:extLst>
          </p:cNvPr>
          <p:cNvCxnSpPr>
            <a:endCxn id="13" idx="0"/>
          </p:cNvCxnSpPr>
          <p:nvPr/>
        </p:nvCxnSpPr>
        <p:spPr>
          <a:xfrm>
            <a:off x="2459179" y="3779866"/>
            <a:ext cx="0" cy="856789"/>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2468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FD37F239-239F-2731-789F-D97B280E00C5}"/>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Program Committee</a:t>
            </a:r>
            <a:br>
              <a:rPr lang="en-US" sz="6000" dirty="0">
                <a:solidFill>
                  <a:schemeClr val="bg1"/>
                </a:solidFill>
              </a:rPr>
            </a:br>
            <a:r>
              <a:rPr lang="en-US" sz="6000" dirty="0">
                <a:solidFill>
                  <a:schemeClr val="bg1"/>
                </a:solidFill>
              </a:rPr>
              <a:t> </a:t>
            </a:r>
            <a:r>
              <a:rPr lang="en-US" sz="3600" dirty="0">
                <a:solidFill>
                  <a:schemeClr val="bg1"/>
                </a:solidFill>
              </a:rPr>
              <a:t>Program Launch</a:t>
            </a:r>
          </a:p>
        </p:txBody>
      </p:sp>
      <p:graphicFrame>
        <p:nvGraphicFramePr>
          <p:cNvPr id="5" name="Content Placeholder 2">
            <a:extLst>
              <a:ext uri="{FF2B5EF4-FFF2-40B4-BE49-F238E27FC236}">
                <a16:creationId xmlns:a16="http://schemas.microsoft.com/office/drawing/2014/main" id="{8A9B7968-F523-886F-0C89-413F277884AE}"/>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794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le 1">
            <a:extLst>
              <a:ext uri="{FF2B5EF4-FFF2-40B4-BE49-F238E27FC236}">
                <a16:creationId xmlns:a16="http://schemas.microsoft.com/office/drawing/2014/main" id="{86964660-BB63-0C37-BC2C-51C508A77794}"/>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Activities – Things to do! Making Scouting Fun</a:t>
            </a:r>
          </a:p>
        </p:txBody>
      </p:sp>
      <p:graphicFrame>
        <p:nvGraphicFramePr>
          <p:cNvPr id="5" name="Content Placeholder 2">
            <a:extLst>
              <a:ext uri="{FF2B5EF4-FFF2-40B4-BE49-F238E27FC236}">
                <a16:creationId xmlns:a16="http://schemas.microsoft.com/office/drawing/2014/main" id="{3882F0F9-4AD3-6DF6-6519-81BFB8FA8CF5}"/>
              </a:ext>
            </a:extLst>
          </p:cNvPr>
          <p:cNvGraphicFramePr>
            <a:graphicFrameLocks noGrp="1"/>
          </p:cNvGraphicFramePr>
          <p:nvPr>
            <p:ph idx="1"/>
            <p:extLst>
              <p:ext uri="{D42A27DB-BD31-4B8C-83A1-F6EECF244321}">
                <p14:modId xmlns:p14="http://schemas.microsoft.com/office/powerpoint/2010/main" val="293008966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564106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11712</TotalTime>
  <Words>3057</Words>
  <Application>Microsoft Office PowerPoint</Application>
  <PresentationFormat>Widescreen</PresentationFormat>
  <Paragraphs>342</Paragraphs>
  <Slides>53</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1" baseType="lpstr">
      <vt:lpstr>Arial</vt:lpstr>
      <vt:lpstr>Calibri</vt:lpstr>
      <vt:lpstr>Calibri Light</vt:lpstr>
      <vt:lpstr>Helvetica</vt:lpstr>
      <vt:lpstr>New serif</vt:lpstr>
      <vt:lpstr>Office Theme</vt:lpstr>
      <vt:lpstr>1_Office Theme</vt:lpstr>
      <vt:lpstr>Acrobat Document</vt:lpstr>
      <vt:lpstr>George Mason District  Roundtable</vt:lpstr>
      <vt:lpstr>Pledge</vt:lpstr>
      <vt:lpstr>Council Update</vt:lpstr>
      <vt:lpstr>Scoutbook</vt:lpstr>
      <vt:lpstr>Big Rock – What the District Can Do For You!</vt:lpstr>
      <vt:lpstr>What the District Can Do For You!</vt:lpstr>
      <vt:lpstr>PowerPoint Presentation</vt:lpstr>
      <vt:lpstr>Program Committee  Program Launch</vt:lpstr>
      <vt:lpstr>Activities – Things to do! Making Scouting Fun</vt:lpstr>
      <vt:lpstr>Advancement – Moving Along the Scouting Trail</vt:lpstr>
      <vt:lpstr>Camping – Where to go/What to Do</vt:lpstr>
      <vt:lpstr>Civic Service and Awards – To Help Other People at All Times</vt:lpstr>
      <vt:lpstr>Training – Preparing Adults &amp; Youth to Lead</vt:lpstr>
      <vt:lpstr>Membership – Making Scouting Available</vt:lpstr>
      <vt:lpstr>Marketing &amp; Communications – Telling Our Story</vt:lpstr>
      <vt:lpstr>Finance – Paying for Scouting</vt:lpstr>
      <vt:lpstr>Nominating Committee – Developing District Leadership</vt:lpstr>
      <vt:lpstr>Last Words</vt:lpstr>
      <vt:lpstr>George Mason Program </vt:lpstr>
      <vt:lpstr>Current 2022 GM Calendar</vt:lpstr>
      <vt:lpstr>STEM</vt:lpstr>
      <vt:lpstr>Advancement</vt:lpstr>
      <vt:lpstr>District Life to Eagle Seminar</vt:lpstr>
      <vt:lpstr>2023 George Mason Pinewood Derby</vt:lpstr>
      <vt:lpstr>2023 District Merit Badge Event</vt:lpstr>
      <vt:lpstr>Merit Badges being offer this year:</vt:lpstr>
      <vt:lpstr>District Court of Honor </vt:lpstr>
      <vt:lpstr>2023 Spring Camporee George Mason District</vt:lpstr>
      <vt:lpstr>Spring Camporee 2023: Antietam creek canoeing</vt:lpstr>
      <vt:lpstr>Spring Camporee 2023: Antietam Park  Hiking Through History</vt:lpstr>
      <vt:lpstr>Spring 2023 Camporee: Scoutcraft</vt:lpstr>
      <vt:lpstr>Spring 2023 Camporee: Campfire</vt:lpstr>
      <vt:lpstr>Spring 2023 Camporee:  Friendship &amp; Fellowship</vt:lpstr>
      <vt:lpstr>NCAC George Mason District  Spring 2023 Camporee: May 5-7</vt:lpstr>
      <vt:lpstr>2023 Spring Camporee</vt:lpstr>
      <vt:lpstr>George Mason Hike-O-Ree</vt:lpstr>
      <vt:lpstr>Jamboree on the Trail</vt:lpstr>
      <vt:lpstr>2023 Elks Youth Recognition Dinner </vt:lpstr>
      <vt:lpstr>Flags In</vt:lpstr>
      <vt:lpstr>Merit Badges</vt:lpstr>
      <vt:lpstr>Training  https://www.ncacbsa.org/george-mason/training/</vt:lpstr>
      <vt:lpstr>SCHOLARSHIPS</vt:lpstr>
      <vt:lpstr>Glenn A. and Melinda W. Adams Award</vt:lpstr>
      <vt:lpstr>GM High Adventure</vt:lpstr>
      <vt:lpstr>Shooting Sports</vt:lpstr>
      <vt:lpstr>Order of the Arrow – Election Form</vt:lpstr>
      <vt:lpstr>Order of the Arrow – Election Form(cont)</vt:lpstr>
      <vt:lpstr>Other Topics</vt:lpstr>
      <vt:lpstr>GM Finance Committee</vt:lpstr>
      <vt:lpstr>PowerPoint Presentation</vt:lpstr>
      <vt:lpstr>PowerPoint Presentation</vt:lpstr>
      <vt:lpstr>PowerPoint Presentation</vt:lpstr>
      <vt:lpstr>Other Topics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Russell Pittman</cp:lastModifiedBy>
  <cp:revision>126</cp:revision>
  <cp:lastPrinted>2023-01-07T14:23:26Z</cp:lastPrinted>
  <dcterms:modified xsi:type="dcterms:W3CDTF">2023-01-13T19:52:35Z</dcterms:modified>
</cp:coreProperties>
</file>